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B7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-39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94309-FE1F-456C-91BC-B075559DB8D3}" type="datetimeFigureOut">
              <a:rPr lang="pt-BR" smtClean="0"/>
              <a:pPr/>
              <a:t>08/04/2025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70FFC-09FA-412A-9FDD-5E3AA9C0C80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97671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E02A4D2-0114-48F7-9D4A-2D530D309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43C4029-9687-45D9-84BD-DFBA5C9E3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pic>
        <p:nvPicPr>
          <p:cNvPr id="7" name="Picture 2" descr="https://espdf.fepecs.edu.br/wp-content/uploads/2025/02/s-removebg-preview.png">
            <a:extLst>
              <a:ext uri="{FF2B5EF4-FFF2-40B4-BE49-F238E27FC236}">
                <a16:creationId xmlns:a16="http://schemas.microsoft.com/office/drawing/2014/main" xmlns="" id="{19803109-49CB-4C5F-A79D-E1335FAF3E6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4371" y="-42142"/>
            <a:ext cx="1378857" cy="669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xmlns="" id="{40684BBC-2013-4E06-9797-E00A4C6B1F5B}"/>
              </a:ext>
            </a:extLst>
          </p:cNvPr>
          <p:cNvSpPr/>
          <p:nvPr userDrawn="1"/>
        </p:nvSpPr>
        <p:spPr>
          <a:xfrm>
            <a:off x="-190499" y="176757"/>
            <a:ext cx="10464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pt-BR" sz="2100" b="1" dirty="0">
                <a:solidFill>
                  <a:srgbClr val="043097"/>
                </a:solidFill>
                <a:latin typeface="Space Grotesk"/>
              </a:rPr>
              <a:t>IV Simpósio de Saúde Baseada em Evidências SISBE 2025 / 20º Prêmio </a:t>
            </a:r>
            <a:r>
              <a:rPr lang="pt-BR" sz="2100" b="1" dirty="0" err="1">
                <a:solidFill>
                  <a:srgbClr val="043097"/>
                </a:solidFill>
                <a:latin typeface="Space Grotesk"/>
              </a:rPr>
              <a:t>CEPEn</a:t>
            </a:r>
            <a:r>
              <a:rPr lang="pt-BR" sz="2100" b="1" dirty="0">
                <a:solidFill>
                  <a:srgbClr val="043097"/>
                </a:solidFill>
                <a:latin typeface="Space Grotesk"/>
              </a:rPr>
              <a:t> - </a:t>
            </a:r>
            <a:r>
              <a:rPr lang="pt-BR" sz="2100" b="1" dirty="0" err="1">
                <a:solidFill>
                  <a:srgbClr val="043097"/>
                </a:solidFill>
                <a:latin typeface="Space Grotesk"/>
              </a:rPr>
              <a:t>ABEn</a:t>
            </a:r>
            <a:r>
              <a:rPr lang="pt-BR" sz="2100" b="1" dirty="0">
                <a:solidFill>
                  <a:srgbClr val="043097"/>
                </a:solidFill>
                <a:latin typeface="Space Grotesk"/>
              </a:rPr>
              <a:t>/DF</a:t>
            </a:r>
            <a:endParaRPr lang="pt-BR" sz="2100" b="1" i="0" dirty="0">
              <a:solidFill>
                <a:srgbClr val="043097"/>
              </a:solidFill>
              <a:effectLst/>
              <a:latin typeface="Space Grotesk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A23ED6F5-1BA3-405A-8841-33464903EDE8}"/>
              </a:ext>
            </a:extLst>
          </p:cNvPr>
          <p:cNvSpPr/>
          <p:nvPr userDrawn="1"/>
        </p:nvSpPr>
        <p:spPr>
          <a:xfrm>
            <a:off x="0" y="653069"/>
            <a:ext cx="12192000" cy="45719"/>
          </a:xfrm>
          <a:prstGeom prst="rect">
            <a:avLst/>
          </a:prstGeom>
          <a:gradFill>
            <a:gsLst>
              <a:gs pos="0">
                <a:srgbClr val="002060"/>
              </a:gs>
              <a:gs pos="52000">
                <a:srgbClr val="82B7BF"/>
              </a:gs>
              <a:gs pos="100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1451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21A0AE-89EB-4CC9-9B9C-8CF89F177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903873AE-7811-418D-8546-B7006EB5D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xmlns="" val="61017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F0B32074-3268-4715-B9D4-D78D9353C0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11200"/>
            <a:ext cx="2628900" cy="54283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6C245408-866B-4731-924B-BA8B6F46D4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11200"/>
            <a:ext cx="7734300" cy="5428344"/>
          </a:xfrm>
        </p:spPr>
        <p:txBody>
          <a:bodyPr vert="eaVert"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xmlns="" val="64483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12D468F-58D3-4D29-9A52-E97885D00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B918603B-7433-4C6C-972D-A20946720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xmlns="" val="23908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49937FF-07C7-4AE6-B7C6-6CAB96030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94D7696-4902-49B1-88DA-58FFF991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37302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140BC66-AADC-436E-8804-1435DDDC3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29D2930-556E-4BBE-ADC3-4B328CDF35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67569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6C6065ED-04C8-4E12-BC87-548E2AFA7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767569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xmlns="" val="494749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73429EF-EFBE-40FC-A64C-1B591621A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18457"/>
            <a:ext cx="10515600" cy="972231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7CA455F5-8CF5-4EB9-B20A-E20E58E66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BB2F439A-20D6-4D99-A99E-4C042D051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34468"/>
          </a:xfrm>
        </p:spPr>
        <p:txBody>
          <a:bodyPr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ACADA3C7-A31C-48D0-965F-30C99E6BCB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BA16E93E-393C-47C6-BC8C-63F8D5503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3446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xmlns="" val="3310437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7876117-F7F6-4457-8B1B-CD6F5F4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421078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19259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ABED304-5191-4788-8B44-B05F7C7F1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155070F-CD78-4099-A22C-681E0618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52658E9F-F830-4463-8DEC-D57241BC4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409092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855FEAC-C277-4986-811D-3339C7D6F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A00A9EEF-3821-4052-A12F-CC93683B29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23110565-E98A-4EDC-811F-FE7C58CEE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420418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21" Type="http://schemas.microsoft.com/office/2007/relationships/hdphoto" Target="../media/hdphoto2.wdp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23" Type="http://schemas.microsoft.com/office/2007/relationships/hdphoto" Target="../media/hdphoto3.wdp"/><Relationship Id="rId10" Type="http://schemas.openxmlformats.org/officeDocument/2006/relationships/slideLayout" Target="../slideLayouts/slideLayout10.xml"/><Relationship Id="rId19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Relationship Id="rId22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2B7BF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0E535D49-BEEA-45CD-B6C3-103E9539D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6481"/>
            <a:ext cx="10515600" cy="8842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84073D89-D537-441D-92F1-A437F3663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52847"/>
            <a:ext cx="10515600" cy="4361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pic>
        <p:nvPicPr>
          <p:cNvPr id="7" name="Picture 2" descr="https://espdf.fepecs.edu.br/wp-content/uploads/2025/02/s-removebg-preview.png">
            <a:extLst>
              <a:ext uri="{FF2B5EF4-FFF2-40B4-BE49-F238E27FC236}">
                <a16:creationId xmlns:a16="http://schemas.microsoft.com/office/drawing/2014/main" xmlns="" id="{D9F5ECC4-7C1F-47F6-A145-A7505B6CADA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4371" y="-42142"/>
            <a:ext cx="1378857" cy="669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xmlns="" id="{398B3587-5474-4CA2-8AE9-EC97BA13F72D}"/>
              </a:ext>
            </a:extLst>
          </p:cNvPr>
          <p:cNvSpPr/>
          <p:nvPr userDrawn="1"/>
        </p:nvSpPr>
        <p:spPr>
          <a:xfrm>
            <a:off x="-174023" y="0"/>
            <a:ext cx="1076788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pt-BR" sz="2100" b="1" dirty="0">
                <a:solidFill>
                  <a:srgbClr val="043097"/>
                </a:solidFill>
                <a:latin typeface="Space Grotesk"/>
              </a:rPr>
              <a:t>IV Simpósio de Saúde Baseada em Evidências SISBE 2025 / 20º Prêmio </a:t>
            </a:r>
            <a:r>
              <a:rPr lang="pt-BR" sz="2100" b="1" dirty="0" err="1">
                <a:solidFill>
                  <a:srgbClr val="043097"/>
                </a:solidFill>
                <a:latin typeface="Space Grotesk"/>
              </a:rPr>
              <a:t>CEPEn</a:t>
            </a:r>
            <a:r>
              <a:rPr lang="pt-BR" sz="2100" b="1" dirty="0">
                <a:solidFill>
                  <a:srgbClr val="043097"/>
                </a:solidFill>
                <a:latin typeface="Space Grotesk"/>
              </a:rPr>
              <a:t> - </a:t>
            </a:r>
            <a:r>
              <a:rPr lang="pt-BR" sz="2100" b="1" dirty="0" err="1">
                <a:solidFill>
                  <a:srgbClr val="043097"/>
                </a:solidFill>
                <a:latin typeface="Space Grotesk"/>
              </a:rPr>
              <a:t>ABEn</a:t>
            </a:r>
            <a:r>
              <a:rPr lang="pt-BR" sz="2100" b="1" dirty="0">
                <a:solidFill>
                  <a:srgbClr val="043097"/>
                </a:solidFill>
                <a:latin typeface="Space Grotesk"/>
              </a:rPr>
              <a:t>/DF</a:t>
            </a:r>
            <a:endParaRPr lang="pt-BR" sz="2100" b="1" i="0" dirty="0">
              <a:solidFill>
                <a:srgbClr val="043097"/>
              </a:solidFill>
              <a:effectLst/>
              <a:latin typeface="Space Grotesk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ABDAEAA6-CD52-4BC8-BE8B-82A59AB1E66F}"/>
              </a:ext>
            </a:extLst>
          </p:cNvPr>
          <p:cNvSpPr/>
          <p:nvPr userDrawn="1"/>
        </p:nvSpPr>
        <p:spPr>
          <a:xfrm>
            <a:off x="0" y="653069"/>
            <a:ext cx="12192000" cy="45719"/>
          </a:xfrm>
          <a:prstGeom prst="rect">
            <a:avLst/>
          </a:prstGeom>
          <a:gradFill>
            <a:gsLst>
              <a:gs pos="0">
                <a:srgbClr val="002060"/>
              </a:gs>
              <a:gs pos="52000">
                <a:srgbClr val="82B7BF"/>
              </a:gs>
              <a:gs pos="100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FC773ECC-47DF-4F09-A5F1-D722C59B2A5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9336904" y="6295840"/>
            <a:ext cx="717401" cy="507549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5B7AB5DF-6BFF-4453-B071-9DD38D4E410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8028533" y="6256546"/>
            <a:ext cx="668636" cy="562000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77A6AEBA-2C7C-4AC8-8C80-A8CBF72069D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794658" y="6321492"/>
            <a:ext cx="1418678" cy="454451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C70CED64-D1F2-49DB-BEA0-4D0508A5F992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/>
          <a:stretch>
            <a:fillRect/>
          </a:stretch>
        </p:blipFill>
        <p:spPr>
          <a:xfrm>
            <a:off x="2788489" y="6252550"/>
            <a:ext cx="1027762" cy="569993"/>
          </a:xfrm>
          <a:prstGeom prst="rect">
            <a:avLst/>
          </a:prstGeom>
        </p:spPr>
      </p:pic>
      <p:pic>
        <p:nvPicPr>
          <p:cNvPr id="14" name="Picture 10" descr="Logo SUS Sistema Único de Saúde – Logos PNG">
            <a:extLst>
              <a:ext uri="{FF2B5EF4-FFF2-40B4-BE49-F238E27FC236}">
                <a16:creationId xmlns:a16="http://schemas.microsoft.com/office/drawing/2014/main" xmlns="" id="{600743CA-9C39-453C-BC4D-CD5AD71781F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8" cstate="print">
            <a:extLst>
              <a:ext uri="{BEBA8EAE-BF5A-486C-A8C5-ECC9F3942E4B}">
                <a14:imgProps xmlns:a14="http://schemas.microsoft.com/office/drawing/2010/main" xmlns="">
                  <a14:imgLayer r:embed="rId19">
                    <a14:imgEffect>
                      <a14:backgroundRemoval t="10000" b="90000" l="10000" r="90000">
                        <a14:foregroundMark x1="17656" y1="46944" x2="17656" y2="46944"/>
                        <a14:foregroundMark x1="27109" y1="47917" x2="27109" y2="47917"/>
                        <a14:foregroundMark x1="37422" y1="47222" x2="37422" y2="47222"/>
                        <a14:foregroundMark x1="57813" y1="50833" x2="57813" y2="50833"/>
                        <a14:foregroundMark x1="70391" y1="46528" x2="70391" y2="46528"/>
                        <a14:foregroundMark x1="67813" y1="24444" x2="67813" y2="24444"/>
                        <a14:foregroundMark x1="71172" y1="63611" x2="71172" y2="63611"/>
                        <a14:foregroundMark x1="65938" y1="70556" x2="65938" y2="705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219" t="14005" r="14400" b="10441"/>
          <a:stretch/>
        </p:blipFill>
        <p:spPr bwMode="auto">
          <a:xfrm>
            <a:off x="10516543" y="6282936"/>
            <a:ext cx="922661" cy="541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xmlns="" id="{B87A7822-ED1D-442F-BB2A-32C476CB53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0" cstate="print">
            <a:extLst>
              <a:ext uri="{BEBA8EAE-BF5A-486C-A8C5-ECC9F3942E4B}">
                <a14:imgProps xmlns:a14="http://schemas.microsoft.com/office/drawing/2010/main" xmlns="">
                  <a14:imgLayer r:embed="rId21">
                    <a14:imgEffect>
                      <a14:backgroundRemoval t="10000" b="90000" l="9805" r="90000">
                        <a14:foregroundMark x1="34453" y1="54696" x2="34453" y2="54696"/>
                        <a14:foregroundMark x1="42773" y1="52099" x2="42773" y2="52099"/>
                        <a14:foregroundMark x1="49453" y1="48177" x2="49453" y2="48177"/>
                        <a14:foregroundMark x1="60195" y1="48177" x2="60195" y2="48177"/>
                        <a14:foregroundMark x1="65000" y1="48177" x2="65000" y2="48177"/>
                        <a14:foregroundMark x1="75000" y1="49503" x2="75000" y2="49503"/>
                        <a14:foregroundMark x1="89805" y1="47901" x2="89805" y2="47901"/>
                        <a14:foregroundMark x1="9805" y1="51326" x2="9805" y2="51326"/>
                      </a14:backgroundRemoval>
                    </a14:imgEffect>
                  </a14:imgLayer>
                </a14:imgProps>
              </a:ext>
            </a:extLst>
          </a:blip>
          <a:srcRect l="6495" t="31695" r="7053" b="29831"/>
          <a:stretch/>
        </p:blipFill>
        <p:spPr>
          <a:xfrm>
            <a:off x="5742021" y="6266812"/>
            <a:ext cx="1629018" cy="512568"/>
          </a:xfrm>
          <a:prstGeom prst="rect">
            <a:avLst/>
          </a:prstGeom>
        </p:spPr>
      </p:pic>
      <p:pic>
        <p:nvPicPr>
          <p:cNvPr id="16" name="Picture 14" descr="Profile for Associação Brasileira de Enfermagem Seção Distrito Federal">
            <a:extLst>
              <a:ext uri="{FF2B5EF4-FFF2-40B4-BE49-F238E27FC236}">
                <a16:creationId xmlns:a16="http://schemas.microsoft.com/office/drawing/2014/main" xmlns="" id="{5591DEED-7BC1-47ED-8399-2E8F82978E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2" cstate="print">
            <a:extLst>
              <a:ext uri="{BEBA8EAE-BF5A-486C-A8C5-ECC9F3942E4B}">
                <a14:imgProps xmlns:a14="http://schemas.microsoft.com/office/drawing/2010/main" xmlns="">
                  <a14:imgLayer r:embed="rId23">
                    <a14:imgEffect>
                      <a14:backgroundRemoval t="9562" b="92032" l="6468" r="91045">
                        <a14:foregroundMark x1="6468" y1="28685" x2="6468" y2="28685"/>
                        <a14:foregroundMark x1="91542" y1="19522" x2="91542" y2="19522"/>
                        <a14:foregroundMark x1="19900" y1="86853" x2="44279" y2="92430"/>
                        <a14:foregroundMark x1="44279" y1="92430" x2="69652" y2="92032"/>
                        <a14:foregroundMark x1="69652" y1="92032" x2="26866" y2="87251"/>
                        <a14:foregroundMark x1="77114" y1="31076" x2="77114" y2="37052"/>
                        <a14:foregroundMark x1="44776" y1="19124" x2="70647" y2="25896"/>
                        <a14:foregroundMark x1="70647" y1="25896" x2="74129" y2="76892"/>
                        <a14:foregroundMark x1="74129" y1="76892" x2="65672" y2="70120"/>
                        <a14:foregroundMark x1="77114" y1="29880" x2="75622" y2="30677"/>
                        <a14:foregroundMark x1="78607" y1="30677" x2="78607" y2="30677"/>
                        <a14:foregroundMark x1="43284" y1="21514" x2="43284" y2="21514"/>
                        <a14:foregroundMark x1="90050" y1="29482" x2="90050" y2="29482"/>
                        <a14:foregroundMark x1="91045" y1="27888" x2="91045" y2="278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65742" y="6204931"/>
            <a:ext cx="533400" cy="66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tângulo 16">
            <a:extLst>
              <a:ext uri="{FF2B5EF4-FFF2-40B4-BE49-F238E27FC236}">
                <a16:creationId xmlns:a16="http://schemas.microsoft.com/office/drawing/2014/main" xmlns="" id="{AAEE115E-044A-4676-BF2A-1242D91020C7}"/>
              </a:ext>
            </a:extLst>
          </p:cNvPr>
          <p:cNvSpPr/>
          <p:nvPr userDrawn="1"/>
        </p:nvSpPr>
        <p:spPr>
          <a:xfrm>
            <a:off x="0" y="6176580"/>
            <a:ext cx="12192000" cy="45719"/>
          </a:xfrm>
          <a:prstGeom prst="rect">
            <a:avLst/>
          </a:prstGeom>
          <a:gradFill>
            <a:gsLst>
              <a:gs pos="0">
                <a:srgbClr val="002060"/>
              </a:gs>
              <a:gs pos="52000">
                <a:srgbClr val="82B7BF"/>
              </a:gs>
              <a:gs pos="100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5529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27300DA-3046-42CD-8BD9-8C819ACEEC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32265F2-81FD-46B4-9A66-67EB4258A5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194850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Avaliador</dc:creator>
  <cp:lastModifiedBy>09386851121</cp:lastModifiedBy>
  <cp:revision>5</cp:revision>
  <dcterms:created xsi:type="dcterms:W3CDTF">2025-03-28T12:23:29Z</dcterms:created>
  <dcterms:modified xsi:type="dcterms:W3CDTF">2025-04-08T11:22:19Z</dcterms:modified>
</cp:coreProperties>
</file>