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charts/style1.xml" ContentType="application/vnd.ms-office.chartstyle+xml"/>
  <Override PartName="/ppt/charts/style2.xml" ContentType="application/vnd.ms-office.chartstyl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charts/colors2.xml" ContentType="application/vnd.ms-office.chartcolorstyle+xml"/>
  <Override PartName="/ppt/charts/colors3.xml" ContentType="application/vnd.ms-office.chartcolorstyl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charts/colors1.xml" ContentType="application/vnd.ms-office.chartcolorstyle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harts/chartEx2.xml" ContentType="application/vnd.ms-office.chartex+xml"/>
  <Override PartName="/ppt/charts/chartEx3.xml" ContentType="application/vnd.ms-office.chartex+xml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charts/chartEx1.xml" ContentType="application/vnd.ms-office.chartex+xml"/>
  <Override PartName="/ppt/charts/style3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863" userDrawn="1">
          <p15:clr>
            <a:srgbClr val="A4A3A4"/>
          </p15:clr>
        </p15:guide>
        <p15:guide id="2" pos="2183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valiador" initials="SF" lastIdx="1" clrIdx="0">
    <p:extLst>
      <p:ext uri="{19B8F6BF-5375-455C-9EA6-DF929625EA0E}">
        <p15:presenceInfo xmlns:p15="http://schemas.microsoft.com/office/powerpoint/2012/main" xmlns="" userId="b410596efccab3ad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2B7B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-2892" y="-144"/>
      </p:cViewPr>
      <p:guideLst>
        <p:guide orient="horz" pos="3863"/>
        <p:guide pos="218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package" Target="../embeddings/Microsoft_Excel_Worksheet.xlsx"/></Relationships>
</file>

<file path=ppt/charts/_rels/chartEx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microsoft.com/office/2011/relationships/chartStyle" Target="style2.xml"/><Relationship Id="rId1" Type="http://schemas.openxmlformats.org/officeDocument/2006/relationships/package" Target="../embeddings/Microsoft_Excel_Worksheet1.xlsx"/></Relationships>
</file>

<file path=ppt/charts/_rels/chartEx3.xml.rels><?xml version="1.0" encoding="UTF-8" standalone="yes"?>
<Relationships xmlns="http://schemas.openxmlformats.org/package/2006/relationships"><Relationship Id="rId3" Type="http://schemas.microsoft.com/office/2011/relationships/chartColorStyle" Target="colors3.xml"/><Relationship Id="rId2" Type="http://schemas.microsoft.com/office/2011/relationships/chartStyle" Target="style3.xml"/><Relationship Id="rId1" Type="http://schemas.openxmlformats.org/officeDocument/2006/relationships/package" Target="../embeddings/Microsoft_Excel_Worksheet2.xlsx"/></Relationships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Planilha1!$A$2:$A$23</cx:f>
        <cx:lvl ptCount="22">
          <cx:pt idx="0">Categoria 1</cx:pt>
          <cx:pt idx="1">Categoria 1</cx:pt>
          <cx:pt idx="2">Categoria 1</cx:pt>
          <cx:pt idx="3">Categoria 1</cx:pt>
          <cx:pt idx="4">Categoria 1</cx:pt>
          <cx:pt idx="5">Categoria 1</cx:pt>
          <cx:pt idx="6">Categoria 1</cx:pt>
          <cx:pt idx="7">Categoria 1</cx:pt>
          <cx:pt idx="8">Categoria 1</cx:pt>
          <cx:pt idx="9">Categoria 2</cx:pt>
          <cx:pt idx="10">Categoria 2</cx:pt>
          <cx:pt idx="11">Categoria 2</cx:pt>
          <cx:pt idx="12">Categoria 2</cx:pt>
          <cx:pt idx="13">Categoria 2</cx:pt>
          <cx:pt idx="14">Categoria 2</cx:pt>
          <cx:pt idx="15">Categoria 2</cx:pt>
          <cx:pt idx="16">Categoria 3</cx:pt>
          <cx:pt idx="17">Categoria 3</cx:pt>
          <cx:pt idx="18">Categoria 3</cx:pt>
          <cx:pt idx="19">Categoria 3</cx:pt>
          <cx:pt idx="20">Categoria 3</cx:pt>
          <cx:pt idx="21">Categoria 3</cx:pt>
        </cx:lvl>
      </cx:strDim>
      <cx:numDim type="val">
        <cx:f>Planilha1!$B$2:$B$23</cx:f>
        <cx:lvl ptCount="22" formatCode="Geral">
          <cx:pt idx="0">-7</cx:pt>
          <cx:pt idx="1">-10</cx:pt>
          <cx:pt idx="2">-28</cx:pt>
          <cx:pt idx="3">47</cx:pt>
          <cx:pt idx="4">11</cx:pt>
          <cx:pt idx="5">-24</cx:pt>
          <cx:pt idx="6">-24</cx:pt>
          <cx:pt idx="7">36</cx:pt>
          <cx:pt idx="8">10</cx:pt>
          <cx:pt idx="9">-78</cx:pt>
          <cx:pt idx="10">47</cx:pt>
          <cx:pt idx="11">-24</cx:pt>
          <cx:pt idx="12">-17</cx:pt>
          <cx:pt idx="13">-12</cx:pt>
          <cx:pt idx="14">-11</cx:pt>
          <cx:pt idx="15">17</cx:pt>
          <cx:pt idx="16">14</cx:pt>
          <cx:pt idx="17">46</cx:pt>
          <cx:pt idx="18">-18</cx:pt>
          <cx:pt idx="19">19</cx:pt>
          <cx:pt idx="20">-26</cx:pt>
          <cx:pt idx="21">-20</cx:pt>
        </cx:lvl>
      </cx:numDim>
    </cx:data>
    <cx:data id="1">
      <cx:strDim type="cat">
        <cx:f>Planilha1!$A$2:$A$23</cx:f>
        <cx:lvl ptCount="22">
          <cx:pt idx="0">Categoria 1</cx:pt>
          <cx:pt idx="1">Categoria 1</cx:pt>
          <cx:pt idx="2">Categoria 1</cx:pt>
          <cx:pt idx="3">Categoria 1</cx:pt>
          <cx:pt idx="4">Categoria 1</cx:pt>
          <cx:pt idx="5">Categoria 1</cx:pt>
          <cx:pt idx="6">Categoria 1</cx:pt>
          <cx:pt idx="7">Categoria 1</cx:pt>
          <cx:pt idx="8">Categoria 1</cx:pt>
          <cx:pt idx="9">Categoria 2</cx:pt>
          <cx:pt idx="10">Categoria 2</cx:pt>
          <cx:pt idx="11">Categoria 2</cx:pt>
          <cx:pt idx="12">Categoria 2</cx:pt>
          <cx:pt idx="13">Categoria 2</cx:pt>
          <cx:pt idx="14">Categoria 2</cx:pt>
          <cx:pt idx="15">Categoria 2</cx:pt>
          <cx:pt idx="16">Categoria 3</cx:pt>
          <cx:pt idx="17">Categoria 3</cx:pt>
          <cx:pt idx="18">Categoria 3</cx:pt>
          <cx:pt idx="19">Categoria 3</cx:pt>
          <cx:pt idx="20">Categoria 3</cx:pt>
          <cx:pt idx="21">Categoria 3</cx:pt>
        </cx:lvl>
      </cx:strDim>
      <cx:numDim type="val">
        <cx:f>Planilha1!$C$2:$C$23</cx:f>
        <cx:lvl ptCount="22" formatCode="Geral">
          <cx:pt idx="0">-3</cx:pt>
          <cx:pt idx="1">1</cx:pt>
          <cx:pt idx="2">-6</cx:pt>
          <cx:pt idx="3">10</cx:pt>
          <cx:pt idx="4">34</cx:pt>
          <cx:pt idx="5">128</cx:pt>
          <cx:pt idx="6">22</cx:pt>
          <cx:pt idx="7">-12</cx:pt>
          <cx:pt idx="8">-28</cx:pt>
          <cx:pt idx="9">6</cx:pt>
          <cx:pt idx="10">31</cx:pt>
          <cx:pt idx="11">3</cx:pt>
          <cx:pt idx="12">12</cx:pt>
          <cx:pt idx="13">-12</cx:pt>
          <cx:pt idx="14">-13</cx:pt>
          <cx:pt idx="15">6</cx:pt>
          <cx:pt idx="16">15</cx:pt>
          <cx:pt idx="17">41</cx:pt>
          <cx:pt idx="18">16</cx:pt>
          <cx:pt idx="19">10</cx:pt>
          <cx:pt idx="20">23</cx:pt>
          <cx:pt idx="21">16</cx:pt>
        </cx:lvl>
      </cx:numDim>
    </cx:data>
    <cx:data id="2">
      <cx:strDim type="cat">
        <cx:f>Planilha1!$A$2:$A$23</cx:f>
        <cx:lvl ptCount="22">
          <cx:pt idx="0">Categoria 1</cx:pt>
          <cx:pt idx="1">Categoria 1</cx:pt>
          <cx:pt idx="2">Categoria 1</cx:pt>
          <cx:pt idx="3">Categoria 1</cx:pt>
          <cx:pt idx="4">Categoria 1</cx:pt>
          <cx:pt idx="5">Categoria 1</cx:pt>
          <cx:pt idx="6">Categoria 1</cx:pt>
          <cx:pt idx="7">Categoria 1</cx:pt>
          <cx:pt idx="8">Categoria 1</cx:pt>
          <cx:pt idx="9">Categoria 2</cx:pt>
          <cx:pt idx="10">Categoria 2</cx:pt>
          <cx:pt idx="11">Categoria 2</cx:pt>
          <cx:pt idx="12">Categoria 2</cx:pt>
          <cx:pt idx="13">Categoria 2</cx:pt>
          <cx:pt idx="14">Categoria 2</cx:pt>
          <cx:pt idx="15">Categoria 2</cx:pt>
          <cx:pt idx="16">Categoria 3</cx:pt>
          <cx:pt idx="17">Categoria 3</cx:pt>
          <cx:pt idx="18">Categoria 3</cx:pt>
          <cx:pt idx="19">Categoria 3</cx:pt>
          <cx:pt idx="20">Categoria 3</cx:pt>
          <cx:pt idx="21">Categoria 3</cx:pt>
        </cx:lvl>
      </cx:strDim>
      <cx:numDim type="val">
        <cx:f>Planilha1!$D$2:$D$23</cx:f>
        <cx:lvl ptCount="22" formatCode="Geral">
          <cx:pt idx="0">-24</cx:pt>
          <cx:pt idx="1">11</cx:pt>
          <cx:pt idx="2">34</cx:pt>
          <cx:pt idx="3">-19</cx:pt>
          <cx:pt idx="4">4</cx:pt>
          <cx:pt idx="5">27</cx:pt>
          <cx:pt idx="6">27</cx:pt>
          <cx:pt idx="7">-3</cx:pt>
          <cx:pt idx="8">44</cx:pt>
          <cx:pt idx="9">50</cx:pt>
          <cx:pt idx="10">91</cx:pt>
          <cx:pt idx="11">-8</cx:pt>
          <cx:pt idx="12">36</cx:pt>
          <cx:pt idx="13">16</cx:pt>
          <cx:pt idx="14">24</cx:pt>
          <cx:pt idx="15">46</cx:pt>
          <cx:pt idx="16">14</cx:pt>
          <cx:pt idx="17">-6</cx:pt>
          <cx:pt idx="18">48</cx:pt>
          <cx:pt idx="19">23</cx:pt>
          <cx:pt idx="20">23</cx:pt>
          <cx:pt idx="21">-18</cx:pt>
        </cx:lvl>
      </cx:numDim>
    </cx:data>
  </cx:chartData>
  <cx:chart>
    <cx:title pos="t" align="ctr" overlay="0">
      <cx:tx>
        <cx:rich>
          <a:bodyPr spcFirstLastPara="1" vertOverflow="ellipsis" horzOverflow="overflow" wrap="square" lIns="0" tIns="0" rIns="0" bIns="0" anchor="ctr" anchorCtr="1"/>
          <a:lstStyle/>
          <a:p>
            <a:pPr algn="just" rtl="0">
              <a:defRPr>
                <a:solidFill>
                  <a:schemeClr val="tx1"/>
                </a:solidFill>
              </a:defRPr>
            </a:pPr>
            <a:r>
              <a:rPr lang="pt-BR" sz="1400" b="1" i="0" u="none" strike="noStrike" baseline="0" dirty="0" err="1">
                <a:solidFill>
                  <a:schemeClr val="tx1"/>
                </a:solidFill>
                <a:effectLst/>
                <a:latin typeface="Calibri" panose="020F0502020204030204"/>
                <a:ea typeface="Calibri" panose="020F0502020204030204" pitchFamily="34" charset="0"/>
                <a:cs typeface="Calibri" panose="020F0502020204030204" pitchFamily="34" charset="0"/>
              </a:rPr>
              <a:t>Lorem</a:t>
            </a:r>
            <a:r>
              <a:rPr lang="pt-BR" sz="1400" b="1" i="0" u="none" strike="noStrike" baseline="0" dirty="0">
                <a:solidFill>
                  <a:schemeClr val="tx1"/>
                </a:solidFill>
                <a:effectLst/>
                <a:latin typeface="Calibri" panose="020F0502020204030204"/>
                <a:ea typeface="Calibri" panose="020F0502020204030204" pitchFamily="34" charset="0"/>
                <a:cs typeface="Calibri" panose="020F0502020204030204" pitchFamily="34" charset="0"/>
              </a:rPr>
              <a:t> ipsum </a:t>
            </a:r>
            <a:r>
              <a:rPr lang="pt-BR" sz="1400" b="1" i="0" u="none" strike="noStrike" baseline="0" dirty="0" err="1">
                <a:solidFill>
                  <a:schemeClr val="tx1"/>
                </a:solidFill>
                <a:effectLst/>
                <a:latin typeface="Calibri" panose="020F0502020204030204"/>
                <a:ea typeface="Calibri" panose="020F0502020204030204" pitchFamily="34" charset="0"/>
                <a:cs typeface="Calibri" panose="020F0502020204030204" pitchFamily="34" charset="0"/>
              </a:rPr>
              <a:t>dolor</a:t>
            </a:r>
            <a:r>
              <a:rPr lang="pt-BR" sz="1400" b="1" i="0" u="none" strike="noStrike" baseline="0" dirty="0">
                <a:solidFill>
                  <a:schemeClr val="tx1"/>
                </a:solidFill>
                <a:effectLst/>
                <a:latin typeface="Calibri" panose="020F0502020204030204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400" b="1" i="0" u="none" strike="noStrike" baseline="0" dirty="0" err="1">
                <a:solidFill>
                  <a:schemeClr val="tx1"/>
                </a:solidFill>
                <a:effectLst/>
                <a:latin typeface="Calibri" panose="020F0502020204030204"/>
                <a:ea typeface="Calibri" panose="020F0502020204030204" pitchFamily="34" charset="0"/>
                <a:cs typeface="Calibri" panose="020F0502020204030204" pitchFamily="34" charset="0"/>
              </a:rPr>
              <a:t>sit</a:t>
            </a:r>
            <a:r>
              <a:rPr lang="pt-BR" sz="1400" b="1" i="0" u="none" strike="noStrike" baseline="0" dirty="0">
                <a:solidFill>
                  <a:schemeClr val="tx1"/>
                </a:solidFill>
                <a:effectLst/>
                <a:latin typeface="Calibri" panose="020F0502020204030204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400" b="1" i="0" u="none" strike="noStrike" baseline="0" dirty="0" err="1">
                <a:solidFill>
                  <a:schemeClr val="tx1"/>
                </a:solidFill>
                <a:effectLst/>
                <a:latin typeface="Calibri" panose="020F0502020204030204"/>
                <a:ea typeface="Calibri" panose="020F0502020204030204" pitchFamily="34" charset="0"/>
                <a:cs typeface="Calibri" panose="020F0502020204030204" pitchFamily="34" charset="0"/>
              </a:rPr>
              <a:t>amet</a:t>
            </a:r>
            <a:r>
              <a:rPr lang="pt-BR" sz="1400" b="1" i="0" u="none" strike="noStrike" baseline="0" dirty="0">
                <a:solidFill>
                  <a:schemeClr val="tx1"/>
                </a:solidFill>
                <a:effectLst/>
                <a:latin typeface="Calibri" panose="020F0502020204030204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t-BR" sz="1400" b="1" i="0" u="none" strike="noStrike" baseline="0" dirty="0" err="1">
                <a:solidFill>
                  <a:schemeClr val="tx1"/>
                </a:solidFill>
                <a:effectLst/>
                <a:latin typeface="Calibri" panose="020F0502020204030204"/>
                <a:ea typeface="Calibri" panose="020F0502020204030204" pitchFamily="34" charset="0"/>
                <a:cs typeface="Calibri" panose="020F0502020204030204" pitchFamily="34" charset="0"/>
              </a:rPr>
              <a:t>consectetur</a:t>
            </a:r>
            <a:r>
              <a:rPr lang="pt-BR" sz="1400" b="1" i="0" u="none" strike="noStrike" baseline="0" dirty="0">
                <a:solidFill>
                  <a:schemeClr val="tx1"/>
                </a:solidFill>
                <a:effectLst/>
                <a:latin typeface="Calibri" panose="020F0502020204030204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400" b="1" i="0" u="none" strike="noStrike" baseline="0" dirty="0" err="1">
                <a:solidFill>
                  <a:schemeClr val="tx1"/>
                </a:solidFill>
                <a:effectLst/>
                <a:latin typeface="Calibri" panose="020F0502020204030204"/>
                <a:ea typeface="Calibri" panose="020F0502020204030204" pitchFamily="34" charset="0"/>
                <a:cs typeface="Calibri" panose="020F0502020204030204" pitchFamily="34" charset="0"/>
              </a:rPr>
              <a:t>adipiscing</a:t>
            </a:r>
            <a:r>
              <a:rPr lang="pt-BR" sz="1400" b="1" i="0" u="none" strike="noStrike" baseline="0" dirty="0">
                <a:solidFill>
                  <a:schemeClr val="tx1"/>
                </a:solidFill>
                <a:effectLst/>
                <a:latin typeface="Calibri" panose="020F0502020204030204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400" b="1" i="0" u="none" strike="noStrike" baseline="0" dirty="0" err="1">
                <a:solidFill>
                  <a:schemeClr val="tx1"/>
                </a:solidFill>
                <a:effectLst/>
                <a:latin typeface="Calibri" panose="020F0502020204030204"/>
                <a:ea typeface="Calibri" panose="020F0502020204030204" pitchFamily="34" charset="0"/>
                <a:cs typeface="Calibri" panose="020F0502020204030204" pitchFamily="34" charset="0"/>
              </a:rPr>
              <a:t>elit</a:t>
            </a:r>
            <a:r>
              <a:rPr lang="pt-BR" sz="1400" b="1" i="0" u="none" strike="noStrike" baseline="0" dirty="0">
                <a:solidFill>
                  <a:schemeClr val="tx1"/>
                </a:solidFill>
                <a:effectLst/>
                <a:latin typeface="Calibri" panose="020F0502020204030204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pt-BR" sz="1400" b="1" i="0" u="none" strike="noStrike" baseline="0" dirty="0">
              <a:solidFill>
                <a:schemeClr val="tx1"/>
              </a:solidFill>
              <a:latin typeface="Calibri" panose="020F0502020204030204"/>
            </a:endParaRPr>
          </a:p>
        </cx:rich>
      </cx:tx>
    </cx:title>
    <cx:plotArea>
      <cx:plotAreaRegion>
        <cx:series layoutId="boxWhisker" uniqueId="{46E9FB65-B699-48B1-8B87-737B29B6EF6B}">
          <cx:tx>
            <cx:txData>
              <cx:f>Planilha1!$B$1</cx:f>
              <cx:v>Série1</cx:v>
            </cx:txData>
          </cx:tx>
          <cx:dataId val="0"/>
          <cx:layoutPr>
            <cx:visibility meanLine="0" meanMarker="1" nonoutliers="0" outliers="1"/>
            <cx:statistics quartileMethod="exclusive"/>
          </cx:layoutPr>
        </cx:series>
        <cx:series layoutId="boxWhisker" uniqueId="{B664E3EE-175F-4FCA-B5D4-B8782ED01FDD}">
          <cx:tx>
            <cx:txData>
              <cx:f>Planilha1!$C$1</cx:f>
              <cx:v>Série2</cx:v>
            </cx:txData>
          </cx:tx>
          <cx:dataId val="1"/>
          <cx:layoutPr>
            <cx:visibility meanLine="0" meanMarker="1" nonoutliers="0" outliers="1"/>
            <cx:statistics quartileMethod="exclusive"/>
          </cx:layoutPr>
        </cx:series>
        <cx:series layoutId="boxWhisker" uniqueId="{E71F3856-790F-4755-8FF6-6146A447FBA0}">
          <cx:tx>
            <cx:txData>
              <cx:f>Planilha1!$D$1</cx:f>
              <cx:v>Série3</cx:v>
            </cx:txData>
          </cx:tx>
          <cx:dataId val="2"/>
          <cx:layoutPr>
            <cx:visibility meanLine="0" meanMarker="1" nonoutliers="0" outliers="1"/>
            <cx:statistics quartileMethod="exclusive"/>
          </cx:layoutPr>
        </cx:series>
      </cx:plotAreaRegion>
      <cx:axis id="0">
        <cx:catScaling gapWidth="1"/>
        <cx:tickLabels/>
        <cx:txPr>
          <a:bodyPr vertOverflow="overflow" horzOverflow="overflow" wrap="square" lIns="0" tIns="0" rIns="0" bIns="0"/>
          <a:lstStyle/>
          <a:p>
            <a:pPr algn="ctr" rtl="0">
              <a:defRPr sz="800" b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pPr>
            <a:endParaRPr lang="pt-BR" sz="800">
              <a:solidFill>
                <a:schemeClr val="tx1"/>
              </a:solidFill>
            </a:endParaRPr>
          </a:p>
        </cx:txPr>
      </cx:axis>
      <cx:axis id="1">
        <cx:valScaling/>
        <cx:majorGridlines/>
        <cx:tickLabels/>
        <cx:txPr>
          <a:bodyPr vertOverflow="overflow" horzOverflow="overflow" wrap="square" lIns="0" tIns="0" rIns="0" bIns="0"/>
          <a:lstStyle/>
          <a:p>
            <a:pPr algn="ctr" rtl="0">
              <a:defRPr sz="800" b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pPr>
            <a:endParaRPr lang="pt-BR" sz="800">
              <a:solidFill>
                <a:schemeClr val="tx1"/>
              </a:solidFill>
            </a:endParaRPr>
          </a:p>
        </cx:txPr>
      </cx:axis>
    </cx:plotArea>
  </cx:chart>
</cx:chartSpace>
</file>

<file path=ppt/charts/chartEx2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Planilha1!$A$2:$A$23</cx:f>
        <cx:lvl ptCount="22">
          <cx:pt idx="0">Categoria 1</cx:pt>
          <cx:pt idx="1">Categoria 1</cx:pt>
          <cx:pt idx="2">Categoria 1</cx:pt>
          <cx:pt idx="3">Categoria 1</cx:pt>
          <cx:pt idx="4">Categoria 1</cx:pt>
          <cx:pt idx="5">Categoria 1</cx:pt>
          <cx:pt idx="6">Categoria 1</cx:pt>
          <cx:pt idx="7">Categoria 1</cx:pt>
          <cx:pt idx="8">Categoria 1</cx:pt>
          <cx:pt idx="9">Categoria 2</cx:pt>
          <cx:pt idx="10">Categoria 2</cx:pt>
          <cx:pt idx="11">Categoria 2</cx:pt>
          <cx:pt idx="12">Categoria 2</cx:pt>
          <cx:pt idx="13">Categoria 2</cx:pt>
          <cx:pt idx="14">Categoria 2</cx:pt>
          <cx:pt idx="15">Categoria 2</cx:pt>
          <cx:pt idx="16">Categoria 3</cx:pt>
          <cx:pt idx="17">Categoria 3</cx:pt>
          <cx:pt idx="18">Categoria 3</cx:pt>
          <cx:pt idx="19">Categoria 3</cx:pt>
          <cx:pt idx="20">Categoria 3</cx:pt>
          <cx:pt idx="21">Categoria 3</cx:pt>
        </cx:lvl>
      </cx:strDim>
      <cx:numDim type="val">
        <cx:f>Planilha1!$B$2:$B$23</cx:f>
        <cx:lvl ptCount="22" formatCode="Geral">
          <cx:pt idx="0">-7</cx:pt>
          <cx:pt idx="1">-10</cx:pt>
          <cx:pt idx="2">-28</cx:pt>
          <cx:pt idx="3">47</cx:pt>
          <cx:pt idx="4">11</cx:pt>
          <cx:pt idx="5">-24</cx:pt>
          <cx:pt idx="6">-24</cx:pt>
          <cx:pt idx="7">36</cx:pt>
          <cx:pt idx="8">10</cx:pt>
          <cx:pt idx="9">-78</cx:pt>
          <cx:pt idx="10">47</cx:pt>
          <cx:pt idx="11">-24</cx:pt>
          <cx:pt idx="12">-17</cx:pt>
          <cx:pt idx="13">-12</cx:pt>
          <cx:pt idx="14">-11</cx:pt>
          <cx:pt idx="15">17</cx:pt>
          <cx:pt idx="16">14</cx:pt>
          <cx:pt idx="17">46</cx:pt>
          <cx:pt idx="18">-18</cx:pt>
          <cx:pt idx="19">19</cx:pt>
          <cx:pt idx="20">-26</cx:pt>
          <cx:pt idx="21">-20</cx:pt>
        </cx:lvl>
      </cx:numDim>
    </cx:data>
    <cx:data id="1">
      <cx:strDim type="cat">
        <cx:f>Planilha1!$A$2:$A$23</cx:f>
        <cx:lvl ptCount="22">
          <cx:pt idx="0">Categoria 1</cx:pt>
          <cx:pt idx="1">Categoria 1</cx:pt>
          <cx:pt idx="2">Categoria 1</cx:pt>
          <cx:pt idx="3">Categoria 1</cx:pt>
          <cx:pt idx="4">Categoria 1</cx:pt>
          <cx:pt idx="5">Categoria 1</cx:pt>
          <cx:pt idx="6">Categoria 1</cx:pt>
          <cx:pt idx="7">Categoria 1</cx:pt>
          <cx:pt idx="8">Categoria 1</cx:pt>
          <cx:pt idx="9">Categoria 2</cx:pt>
          <cx:pt idx="10">Categoria 2</cx:pt>
          <cx:pt idx="11">Categoria 2</cx:pt>
          <cx:pt idx="12">Categoria 2</cx:pt>
          <cx:pt idx="13">Categoria 2</cx:pt>
          <cx:pt idx="14">Categoria 2</cx:pt>
          <cx:pt idx="15">Categoria 2</cx:pt>
          <cx:pt idx="16">Categoria 3</cx:pt>
          <cx:pt idx="17">Categoria 3</cx:pt>
          <cx:pt idx="18">Categoria 3</cx:pt>
          <cx:pt idx="19">Categoria 3</cx:pt>
          <cx:pt idx="20">Categoria 3</cx:pt>
          <cx:pt idx="21">Categoria 3</cx:pt>
        </cx:lvl>
      </cx:strDim>
      <cx:numDim type="val">
        <cx:f>Planilha1!$C$2:$C$23</cx:f>
        <cx:lvl ptCount="22" formatCode="Geral">
          <cx:pt idx="0">-3</cx:pt>
          <cx:pt idx="1">1</cx:pt>
          <cx:pt idx="2">-6</cx:pt>
          <cx:pt idx="3">10</cx:pt>
          <cx:pt idx="4">34</cx:pt>
          <cx:pt idx="5">128</cx:pt>
          <cx:pt idx="6">22</cx:pt>
          <cx:pt idx="7">-12</cx:pt>
          <cx:pt idx="8">-28</cx:pt>
          <cx:pt idx="9">6</cx:pt>
          <cx:pt idx="10">31</cx:pt>
          <cx:pt idx="11">3</cx:pt>
          <cx:pt idx="12">12</cx:pt>
          <cx:pt idx="13">-12</cx:pt>
          <cx:pt idx="14">-13</cx:pt>
          <cx:pt idx="15">6</cx:pt>
          <cx:pt idx="16">15</cx:pt>
          <cx:pt idx="17">41</cx:pt>
          <cx:pt idx="18">16</cx:pt>
          <cx:pt idx="19">10</cx:pt>
          <cx:pt idx="20">23</cx:pt>
          <cx:pt idx="21">16</cx:pt>
        </cx:lvl>
      </cx:numDim>
    </cx:data>
    <cx:data id="2">
      <cx:strDim type="cat">
        <cx:f>Planilha1!$A$2:$A$23</cx:f>
        <cx:lvl ptCount="22">
          <cx:pt idx="0">Categoria 1</cx:pt>
          <cx:pt idx="1">Categoria 1</cx:pt>
          <cx:pt idx="2">Categoria 1</cx:pt>
          <cx:pt idx="3">Categoria 1</cx:pt>
          <cx:pt idx="4">Categoria 1</cx:pt>
          <cx:pt idx="5">Categoria 1</cx:pt>
          <cx:pt idx="6">Categoria 1</cx:pt>
          <cx:pt idx="7">Categoria 1</cx:pt>
          <cx:pt idx="8">Categoria 1</cx:pt>
          <cx:pt idx="9">Categoria 2</cx:pt>
          <cx:pt idx="10">Categoria 2</cx:pt>
          <cx:pt idx="11">Categoria 2</cx:pt>
          <cx:pt idx="12">Categoria 2</cx:pt>
          <cx:pt idx="13">Categoria 2</cx:pt>
          <cx:pt idx="14">Categoria 2</cx:pt>
          <cx:pt idx="15">Categoria 2</cx:pt>
          <cx:pt idx="16">Categoria 3</cx:pt>
          <cx:pt idx="17">Categoria 3</cx:pt>
          <cx:pt idx="18">Categoria 3</cx:pt>
          <cx:pt idx="19">Categoria 3</cx:pt>
          <cx:pt idx="20">Categoria 3</cx:pt>
          <cx:pt idx="21">Categoria 3</cx:pt>
        </cx:lvl>
      </cx:strDim>
      <cx:numDim type="val">
        <cx:f>Planilha1!$D$2:$D$23</cx:f>
        <cx:lvl ptCount="22" formatCode="Geral">
          <cx:pt idx="0">-24</cx:pt>
          <cx:pt idx="1">11</cx:pt>
          <cx:pt idx="2">34</cx:pt>
          <cx:pt idx="3">-19</cx:pt>
          <cx:pt idx="4">4</cx:pt>
          <cx:pt idx="5">27</cx:pt>
          <cx:pt idx="6">27</cx:pt>
          <cx:pt idx="7">-3</cx:pt>
          <cx:pt idx="8">44</cx:pt>
          <cx:pt idx="9">50</cx:pt>
          <cx:pt idx="10">91</cx:pt>
          <cx:pt idx="11">-8</cx:pt>
          <cx:pt idx="12">36</cx:pt>
          <cx:pt idx="13">16</cx:pt>
          <cx:pt idx="14">24</cx:pt>
          <cx:pt idx="15">46</cx:pt>
          <cx:pt idx="16">14</cx:pt>
          <cx:pt idx="17">-6</cx:pt>
          <cx:pt idx="18">48</cx:pt>
          <cx:pt idx="19">23</cx:pt>
          <cx:pt idx="20">23</cx:pt>
          <cx:pt idx="21">-18</cx:pt>
        </cx:lvl>
      </cx:numDim>
    </cx:data>
  </cx:chartData>
  <cx:chart>
    <cx:title pos="t" align="ctr" overlay="0">
      <cx:tx>
        <cx:rich>
          <a:bodyPr spcFirstLastPara="1" vertOverflow="ellipsis" horzOverflow="overflow" wrap="square" lIns="0" tIns="0" rIns="0" bIns="0" anchor="ctr" anchorCtr="1"/>
          <a:lstStyle/>
          <a:p>
            <a:pPr algn="just" rtl="0">
              <a:defRPr>
                <a:solidFill>
                  <a:schemeClr val="tx1"/>
                </a:solidFill>
              </a:defRPr>
            </a:pPr>
            <a:r>
              <a:rPr lang="pt-BR" sz="1400" b="1" i="0" u="none" strike="noStrike" baseline="0" dirty="0" err="1">
                <a:solidFill>
                  <a:schemeClr val="tx1"/>
                </a:solidFill>
                <a:effectLst/>
                <a:latin typeface="Calibri" panose="020F0502020204030204"/>
                <a:ea typeface="Calibri" panose="020F0502020204030204" pitchFamily="34" charset="0"/>
                <a:cs typeface="Calibri" panose="020F0502020204030204" pitchFamily="34" charset="0"/>
              </a:rPr>
              <a:t>Lorem</a:t>
            </a:r>
            <a:r>
              <a:rPr lang="pt-BR" sz="1400" b="1" i="0" u="none" strike="noStrike" baseline="0" dirty="0">
                <a:solidFill>
                  <a:schemeClr val="tx1"/>
                </a:solidFill>
                <a:effectLst/>
                <a:latin typeface="Calibri" panose="020F0502020204030204"/>
                <a:ea typeface="Calibri" panose="020F0502020204030204" pitchFamily="34" charset="0"/>
                <a:cs typeface="Calibri" panose="020F0502020204030204" pitchFamily="34" charset="0"/>
              </a:rPr>
              <a:t> ipsum </a:t>
            </a:r>
            <a:r>
              <a:rPr lang="pt-BR" sz="1400" b="1" i="0" u="none" strike="noStrike" baseline="0" dirty="0" err="1">
                <a:solidFill>
                  <a:schemeClr val="tx1"/>
                </a:solidFill>
                <a:effectLst/>
                <a:latin typeface="Calibri" panose="020F0502020204030204"/>
                <a:ea typeface="Calibri" panose="020F0502020204030204" pitchFamily="34" charset="0"/>
                <a:cs typeface="Calibri" panose="020F0502020204030204" pitchFamily="34" charset="0"/>
              </a:rPr>
              <a:t>dolor</a:t>
            </a:r>
            <a:r>
              <a:rPr lang="pt-BR" sz="1400" b="1" i="0" u="none" strike="noStrike" baseline="0" dirty="0">
                <a:solidFill>
                  <a:schemeClr val="tx1"/>
                </a:solidFill>
                <a:effectLst/>
                <a:latin typeface="Calibri" panose="020F0502020204030204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400" b="1" i="0" u="none" strike="noStrike" baseline="0" dirty="0" err="1">
                <a:solidFill>
                  <a:schemeClr val="tx1"/>
                </a:solidFill>
                <a:effectLst/>
                <a:latin typeface="Calibri" panose="020F0502020204030204"/>
                <a:ea typeface="Calibri" panose="020F0502020204030204" pitchFamily="34" charset="0"/>
                <a:cs typeface="Calibri" panose="020F0502020204030204" pitchFamily="34" charset="0"/>
              </a:rPr>
              <a:t>sit</a:t>
            </a:r>
            <a:r>
              <a:rPr lang="pt-BR" sz="1400" b="1" i="0" u="none" strike="noStrike" baseline="0" dirty="0">
                <a:solidFill>
                  <a:schemeClr val="tx1"/>
                </a:solidFill>
                <a:effectLst/>
                <a:latin typeface="Calibri" panose="020F0502020204030204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400" b="1" i="0" u="none" strike="noStrike" baseline="0" dirty="0" err="1">
                <a:solidFill>
                  <a:schemeClr val="tx1"/>
                </a:solidFill>
                <a:effectLst/>
                <a:latin typeface="Calibri" panose="020F0502020204030204"/>
                <a:ea typeface="Calibri" panose="020F0502020204030204" pitchFamily="34" charset="0"/>
                <a:cs typeface="Calibri" panose="020F0502020204030204" pitchFamily="34" charset="0"/>
              </a:rPr>
              <a:t>amet</a:t>
            </a:r>
            <a:r>
              <a:rPr lang="pt-BR" sz="1400" b="1" i="0" u="none" strike="noStrike" baseline="0" dirty="0">
                <a:solidFill>
                  <a:schemeClr val="tx1"/>
                </a:solidFill>
                <a:effectLst/>
                <a:latin typeface="Calibri" panose="020F0502020204030204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t-BR" sz="1400" b="1" i="0" u="none" strike="noStrike" baseline="0" dirty="0" err="1">
                <a:solidFill>
                  <a:schemeClr val="tx1"/>
                </a:solidFill>
                <a:effectLst/>
                <a:latin typeface="Calibri" panose="020F0502020204030204"/>
                <a:ea typeface="Calibri" panose="020F0502020204030204" pitchFamily="34" charset="0"/>
                <a:cs typeface="Calibri" panose="020F0502020204030204" pitchFamily="34" charset="0"/>
              </a:rPr>
              <a:t>consectetur</a:t>
            </a:r>
            <a:r>
              <a:rPr lang="pt-BR" sz="1400" b="1" i="0" u="none" strike="noStrike" baseline="0" dirty="0">
                <a:solidFill>
                  <a:schemeClr val="tx1"/>
                </a:solidFill>
                <a:effectLst/>
                <a:latin typeface="Calibri" panose="020F0502020204030204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400" b="1" i="0" u="none" strike="noStrike" baseline="0" dirty="0" err="1">
                <a:solidFill>
                  <a:schemeClr val="tx1"/>
                </a:solidFill>
                <a:effectLst/>
                <a:latin typeface="Calibri" panose="020F0502020204030204"/>
                <a:ea typeface="Calibri" panose="020F0502020204030204" pitchFamily="34" charset="0"/>
                <a:cs typeface="Calibri" panose="020F0502020204030204" pitchFamily="34" charset="0"/>
              </a:rPr>
              <a:t>adipiscing</a:t>
            </a:r>
            <a:r>
              <a:rPr lang="pt-BR" sz="1400" b="1" i="0" u="none" strike="noStrike" baseline="0" dirty="0">
                <a:solidFill>
                  <a:schemeClr val="tx1"/>
                </a:solidFill>
                <a:effectLst/>
                <a:latin typeface="Calibri" panose="020F0502020204030204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400" b="1" i="0" u="none" strike="noStrike" baseline="0" dirty="0" err="1">
                <a:solidFill>
                  <a:schemeClr val="tx1"/>
                </a:solidFill>
                <a:effectLst/>
                <a:latin typeface="Calibri" panose="020F0502020204030204"/>
                <a:ea typeface="Calibri" panose="020F0502020204030204" pitchFamily="34" charset="0"/>
                <a:cs typeface="Calibri" panose="020F0502020204030204" pitchFamily="34" charset="0"/>
              </a:rPr>
              <a:t>elit</a:t>
            </a:r>
            <a:r>
              <a:rPr lang="pt-BR" sz="1400" b="1" i="0" u="none" strike="noStrike" baseline="0" dirty="0">
                <a:solidFill>
                  <a:schemeClr val="tx1"/>
                </a:solidFill>
                <a:effectLst/>
                <a:latin typeface="Calibri" panose="020F0502020204030204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pt-BR" sz="1400" b="1" i="0" u="none" strike="noStrike" baseline="0" dirty="0">
              <a:solidFill>
                <a:schemeClr val="tx1"/>
              </a:solidFill>
              <a:latin typeface="Calibri" panose="020F0502020204030204"/>
            </a:endParaRPr>
          </a:p>
        </cx:rich>
      </cx:tx>
    </cx:title>
    <cx:plotArea>
      <cx:plotAreaRegion>
        <cx:series layoutId="boxWhisker" uniqueId="{46E9FB65-B699-48B1-8B87-737B29B6EF6B}">
          <cx:tx>
            <cx:txData>
              <cx:f>Planilha1!$B$1</cx:f>
              <cx:v>Série1</cx:v>
            </cx:txData>
          </cx:tx>
          <cx:dataId val="0"/>
          <cx:layoutPr>
            <cx:visibility meanLine="0" meanMarker="1" nonoutliers="0" outliers="1"/>
            <cx:statistics quartileMethod="exclusive"/>
          </cx:layoutPr>
        </cx:series>
        <cx:series layoutId="boxWhisker" uniqueId="{B664E3EE-175F-4FCA-B5D4-B8782ED01FDD}">
          <cx:tx>
            <cx:txData>
              <cx:f>Planilha1!$C$1</cx:f>
              <cx:v>Série2</cx:v>
            </cx:txData>
          </cx:tx>
          <cx:dataId val="1"/>
          <cx:layoutPr>
            <cx:visibility meanLine="0" meanMarker="1" nonoutliers="0" outliers="1"/>
            <cx:statistics quartileMethod="exclusive"/>
          </cx:layoutPr>
        </cx:series>
        <cx:series layoutId="boxWhisker" uniqueId="{E71F3856-790F-4755-8FF6-6146A447FBA0}">
          <cx:tx>
            <cx:txData>
              <cx:f>Planilha1!$D$1</cx:f>
              <cx:v>Série3</cx:v>
            </cx:txData>
          </cx:tx>
          <cx:dataId val="2"/>
          <cx:layoutPr>
            <cx:visibility meanLine="0" meanMarker="1" nonoutliers="0" outliers="1"/>
            <cx:statistics quartileMethod="exclusive"/>
          </cx:layoutPr>
        </cx:series>
      </cx:plotAreaRegion>
      <cx:axis id="0">
        <cx:catScaling gapWidth="1"/>
        <cx:tickLabels/>
        <cx:txPr>
          <a:bodyPr vertOverflow="overflow" horzOverflow="overflow" wrap="square" lIns="0" tIns="0" rIns="0" bIns="0"/>
          <a:lstStyle/>
          <a:p>
            <a:pPr algn="ctr" rtl="0">
              <a:defRPr sz="800" b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pPr>
            <a:endParaRPr lang="pt-BR" sz="800">
              <a:solidFill>
                <a:schemeClr val="tx1"/>
              </a:solidFill>
            </a:endParaRPr>
          </a:p>
        </cx:txPr>
      </cx:axis>
      <cx:axis id="1">
        <cx:valScaling/>
        <cx:majorGridlines/>
        <cx:tickLabels/>
        <cx:txPr>
          <a:bodyPr vertOverflow="overflow" horzOverflow="overflow" wrap="square" lIns="0" tIns="0" rIns="0" bIns="0"/>
          <a:lstStyle/>
          <a:p>
            <a:pPr algn="ctr" rtl="0">
              <a:defRPr sz="800" b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pPr>
            <a:endParaRPr lang="pt-BR" sz="800">
              <a:solidFill>
                <a:schemeClr val="tx1"/>
              </a:solidFill>
            </a:endParaRPr>
          </a:p>
        </cx:txPr>
      </cx:axis>
    </cx:plotArea>
  </cx:chart>
</cx:chartSpace>
</file>

<file path=ppt/charts/chartEx3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Planilha1!$A$2:$A$23</cx:f>
        <cx:lvl ptCount="22">
          <cx:pt idx="0">Categoria 1</cx:pt>
          <cx:pt idx="1">Categoria 1</cx:pt>
          <cx:pt idx="2">Categoria 1</cx:pt>
          <cx:pt idx="3">Categoria 1</cx:pt>
          <cx:pt idx="4">Categoria 1</cx:pt>
          <cx:pt idx="5">Categoria 1</cx:pt>
          <cx:pt idx="6">Categoria 1</cx:pt>
          <cx:pt idx="7">Categoria 1</cx:pt>
          <cx:pt idx="8">Categoria 1</cx:pt>
          <cx:pt idx="9">Categoria 2</cx:pt>
          <cx:pt idx="10">Categoria 2</cx:pt>
          <cx:pt idx="11">Categoria 2</cx:pt>
          <cx:pt idx="12">Categoria 2</cx:pt>
          <cx:pt idx="13">Categoria 2</cx:pt>
          <cx:pt idx="14">Categoria 2</cx:pt>
          <cx:pt idx="15">Categoria 2</cx:pt>
          <cx:pt idx="16">Categoria 3</cx:pt>
          <cx:pt idx="17">Categoria 3</cx:pt>
          <cx:pt idx="18">Categoria 3</cx:pt>
          <cx:pt idx="19">Categoria 3</cx:pt>
          <cx:pt idx="20">Categoria 3</cx:pt>
          <cx:pt idx="21">Categoria 3</cx:pt>
        </cx:lvl>
      </cx:strDim>
      <cx:numDim type="val">
        <cx:f>Planilha1!$B$2:$B$23</cx:f>
        <cx:lvl ptCount="22" formatCode="Geral">
          <cx:pt idx="0">-7</cx:pt>
          <cx:pt idx="1">-10</cx:pt>
          <cx:pt idx="2">-28</cx:pt>
          <cx:pt idx="3">47</cx:pt>
          <cx:pt idx="4">11</cx:pt>
          <cx:pt idx="5">-24</cx:pt>
          <cx:pt idx="6">-24</cx:pt>
          <cx:pt idx="7">36</cx:pt>
          <cx:pt idx="8">10</cx:pt>
          <cx:pt idx="9">-78</cx:pt>
          <cx:pt idx="10">47</cx:pt>
          <cx:pt idx="11">-24</cx:pt>
          <cx:pt idx="12">-17</cx:pt>
          <cx:pt idx="13">-12</cx:pt>
          <cx:pt idx="14">-11</cx:pt>
          <cx:pt idx="15">17</cx:pt>
          <cx:pt idx="16">14</cx:pt>
          <cx:pt idx="17">46</cx:pt>
          <cx:pt idx="18">-18</cx:pt>
          <cx:pt idx="19">19</cx:pt>
          <cx:pt idx="20">-26</cx:pt>
          <cx:pt idx="21">-20</cx:pt>
        </cx:lvl>
      </cx:numDim>
    </cx:data>
    <cx:data id="1">
      <cx:strDim type="cat">
        <cx:f>Planilha1!$A$2:$A$23</cx:f>
        <cx:lvl ptCount="22">
          <cx:pt idx="0">Categoria 1</cx:pt>
          <cx:pt idx="1">Categoria 1</cx:pt>
          <cx:pt idx="2">Categoria 1</cx:pt>
          <cx:pt idx="3">Categoria 1</cx:pt>
          <cx:pt idx="4">Categoria 1</cx:pt>
          <cx:pt idx="5">Categoria 1</cx:pt>
          <cx:pt idx="6">Categoria 1</cx:pt>
          <cx:pt idx="7">Categoria 1</cx:pt>
          <cx:pt idx="8">Categoria 1</cx:pt>
          <cx:pt idx="9">Categoria 2</cx:pt>
          <cx:pt idx="10">Categoria 2</cx:pt>
          <cx:pt idx="11">Categoria 2</cx:pt>
          <cx:pt idx="12">Categoria 2</cx:pt>
          <cx:pt idx="13">Categoria 2</cx:pt>
          <cx:pt idx="14">Categoria 2</cx:pt>
          <cx:pt idx="15">Categoria 2</cx:pt>
          <cx:pt idx="16">Categoria 3</cx:pt>
          <cx:pt idx="17">Categoria 3</cx:pt>
          <cx:pt idx="18">Categoria 3</cx:pt>
          <cx:pt idx="19">Categoria 3</cx:pt>
          <cx:pt idx="20">Categoria 3</cx:pt>
          <cx:pt idx="21">Categoria 3</cx:pt>
        </cx:lvl>
      </cx:strDim>
      <cx:numDim type="val">
        <cx:f>Planilha1!$C$2:$C$23</cx:f>
        <cx:lvl ptCount="22" formatCode="Geral">
          <cx:pt idx="0">-3</cx:pt>
          <cx:pt idx="1">1</cx:pt>
          <cx:pt idx="2">-6</cx:pt>
          <cx:pt idx="3">10</cx:pt>
          <cx:pt idx="4">34</cx:pt>
          <cx:pt idx="5">128</cx:pt>
          <cx:pt idx="6">22</cx:pt>
          <cx:pt idx="7">-12</cx:pt>
          <cx:pt idx="8">-28</cx:pt>
          <cx:pt idx="9">6</cx:pt>
          <cx:pt idx="10">31</cx:pt>
          <cx:pt idx="11">3</cx:pt>
          <cx:pt idx="12">12</cx:pt>
          <cx:pt idx="13">-12</cx:pt>
          <cx:pt idx="14">-13</cx:pt>
          <cx:pt idx="15">6</cx:pt>
          <cx:pt idx="16">15</cx:pt>
          <cx:pt idx="17">41</cx:pt>
          <cx:pt idx="18">16</cx:pt>
          <cx:pt idx="19">10</cx:pt>
          <cx:pt idx="20">23</cx:pt>
          <cx:pt idx="21">16</cx:pt>
        </cx:lvl>
      </cx:numDim>
    </cx:data>
    <cx:data id="2">
      <cx:strDim type="cat">
        <cx:f>Planilha1!$A$2:$A$23</cx:f>
        <cx:lvl ptCount="22">
          <cx:pt idx="0">Categoria 1</cx:pt>
          <cx:pt idx="1">Categoria 1</cx:pt>
          <cx:pt idx="2">Categoria 1</cx:pt>
          <cx:pt idx="3">Categoria 1</cx:pt>
          <cx:pt idx="4">Categoria 1</cx:pt>
          <cx:pt idx="5">Categoria 1</cx:pt>
          <cx:pt idx="6">Categoria 1</cx:pt>
          <cx:pt idx="7">Categoria 1</cx:pt>
          <cx:pt idx="8">Categoria 1</cx:pt>
          <cx:pt idx="9">Categoria 2</cx:pt>
          <cx:pt idx="10">Categoria 2</cx:pt>
          <cx:pt idx="11">Categoria 2</cx:pt>
          <cx:pt idx="12">Categoria 2</cx:pt>
          <cx:pt idx="13">Categoria 2</cx:pt>
          <cx:pt idx="14">Categoria 2</cx:pt>
          <cx:pt idx="15">Categoria 2</cx:pt>
          <cx:pt idx="16">Categoria 3</cx:pt>
          <cx:pt idx="17">Categoria 3</cx:pt>
          <cx:pt idx="18">Categoria 3</cx:pt>
          <cx:pt idx="19">Categoria 3</cx:pt>
          <cx:pt idx="20">Categoria 3</cx:pt>
          <cx:pt idx="21">Categoria 3</cx:pt>
        </cx:lvl>
      </cx:strDim>
      <cx:numDim type="val">
        <cx:f>Planilha1!$D$2:$D$23</cx:f>
        <cx:lvl ptCount="22" formatCode="Geral">
          <cx:pt idx="0">-24</cx:pt>
          <cx:pt idx="1">11</cx:pt>
          <cx:pt idx="2">34</cx:pt>
          <cx:pt idx="3">-19</cx:pt>
          <cx:pt idx="4">4</cx:pt>
          <cx:pt idx="5">27</cx:pt>
          <cx:pt idx="6">27</cx:pt>
          <cx:pt idx="7">-3</cx:pt>
          <cx:pt idx="8">44</cx:pt>
          <cx:pt idx="9">50</cx:pt>
          <cx:pt idx="10">91</cx:pt>
          <cx:pt idx="11">-8</cx:pt>
          <cx:pt idx="12">36</cx:pt>
          <cx:pt idx="13">16</cx:pt>
          <cx:pt idx="14">24</cx:pt>
          <cx:pt idx="15">46</cx:pt>
          <cx:pt idx="16">14</cx:pt>
          <cx:pt idx="17">-6</cx:pt>
          <cx:pt idx="18">48</cx:pt>
          <cx:pt idx="19">23</cx:pt>
          <cx:pt idx="20">23</cx:pt>
          <cx:pt idx="21">-18</cx:pt>
        </cx:lvl>
      </cx:numDim>
    </cx:data>
  </cx:chartData>
  <cx:chart>
    <cx:title pos="t" align="ctr" overlay="0">
      <cx:tx>
        <cx:rich>
          <a:bodyPr spcFirstLastPara="1" vertOverflow="ellipsis" horzOverflow="overflow" wrap="square" lIns="0" tIns="0" rIns="0" bIns="0" anchor="ctr" anchorCtr="1"/>
          <a:lstStyle/>
          <a:p>
            <a:pPr algn="just" rtl="0">
              <a:defRPr>
                <a:solidFill>
                  <a:schemeClr val="tx1"/>
                </a:solidFill>
              </a:defRPr>
            </a:pPr>
            <a:r>
              <a:rPr lang="pt-BR" sz="1400" b="1" i="0" u="none" strike="noStrike" baseline="0" dirty="0" err="1">
                <a:solidFill>
                  <a:schemeClr val="tx1"/>
                </a:solidFill>
                <a:effectLst/>
                <a:latin typeface="Calibri" panose="020F0502020204030204"/>
                <a:ea typeface="Calibri" panose="020F0502020204030204" pitchFamily="34" charset="0"/>
                <a:cs typeface="Calibri" panose="020F0502020204030204" pitchFamily="34" charset="0"/>
              </a:rPr>
              <a:t>Lorem</a:t>
            </a:r>
            <a:r>
              <a:rPr lang="pt-BR" sz="1400" b="1" i="0" u="none" strike="noStrike" baseline="0" dirty="0">
                <a:solidFill>
                  <a:schemeClr val="tx1"/>
                </a:solidFill>
                <a:effectLst/>
                <a:latin typeface="Calibri" panose="020F0502020204030204"/>
                <a:ea typeface="Calibri" panose="020F0502020204030204" pitchFamily="34" charset="0"/>
                <a:cs typeface="Calibri" panose="020F0502020204030204" pitchFamily="34" charset="0"/>
              </a:rPr>
              <a:t> ipsum </a:t>
            </a:r>
            <a:r>
              <a:rPr lang="pt-BR" sz="1400" b="1" i="0" u="none" strike="noStrike" baseline="0" dirty="0" err="1">
                <a:solidFill>
                  <a:schemeClr val="tx1"/>
                </a:solidFill>
                <a:effectLst/>
                <a:latin typeface="Calibri" panose="020F0502020204030204"/>
                <a:ea typeface="Calibri" panose="020F0502020204030204" pitchFamily="34" charset="0"/>
                <a:cs typeface="Calibri" panose="020F0502020204030204" pitchFamily="34" charset="0"/>
              </a:rPr>
              <a:t>dolor</a:t>
            </a:r>
            <a:r>
              <a:rPr lang="pt-BR" sz="1400" b="1" i="0" u="none" strike="noStrike" baseline="0" dirty="0">
                <a:solidFill>
                  <a:schemeClr val="tx1"/>
                </a:solidFill>
                <a:effectLst/>
                <a:latin typeface="Calibri" panose="020F0502020204030204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400" b="1" i="0" u="none" strike="noStrike" baseline="0" dirty="0" err="1">
                <a:solidFill>
                  <a:schemeClr val="tx1"/>
                </a:solidFill>
                <a:effectLst/>
                <a:latin typeface="Calibri" panose="020F0502020204030204"/>
                <a:ea typeface="Calibri" panose="020F0502020204030204" pitchFamily="34" charset="0"/>
                <a:cs typeface="Calibri" panose="020F0502020204030204" pitchFamily="34" charset="0"/>
              </a:rPr>
              <a:t>sit</a:t>
            </a:r>
            <a:r>
              <a:rPr lang="pt-BR" sz="1400" b="1" i="0" u="none" strike="noStrike" baseline="0" dirty="0">
                <a:solidFill>
                  <a:schemeClr val="tx1"/>
                </a:solidFill>
                <a:effectLst/>
                <a:latin typeface="Calibri" panose="020F0502020204030204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400" b="1" i="0" u="none" strike="noStrike" baseline="0" dirty="0" err="1">
                <a:solidFill>
                  <a:schemeClr val="tx1"/>
                </a:solidFill>
                <a:effectLst/>
                <a:latin typeface="Calibri" panose="020F0502020204030204"/>
                <a:ea typeface="Calibri" panose="020F0502020204030204" pitchFamily="34" charset="0"/>
                <a:cs typeface="Calibri" panose="020F0502020204030204" pitchFamily="34" charset="0"/>
              </a:rPr>
              <a:t>amet</a:t>
            </a:r>
            <a:r>
              <a:rPr lang="pt-BR" sz="1400" b="1" i="0" u="none" strike="noStrike" baseline="0" dirty="0">
                <a:solidFill>
                  <a:schemeClr val="tx1"/>
                </a:solidFill>
                <a:effectLst/>
                <a:latin typeface="Calibri" panose="020F0502020204030204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t-BR" sz="1400" b="1" i="0" u="none" strike="noStrike" baseline="0" dirty="0" err="1">
                <a:solidFill>
                  <a:schemeClr val="tx1"/>
                </a:solidFill>
                <a:effectLst/>
                <a:latin typeface="Calibri" panose="020F0502020204030204"/>
                <a:ea typeface="Calibri" panose="020F0502020204030204" pitchFamily="34" charset="0"/>
                <a:cs typeface="Calibri" panose="020F0502020204030204" pitchFamily="34" charset="0"/>
              </a:rPr>
              <a:t>consectetur</a:t>
            </a:r>
            <a:r>
              <a:rPr lang="pt-BR" sz="1400" b="1" i="0" u="none" strike="noStrike" baseline="0" dirty="0">
                <a:solidFill>
                  <a:schemeClr val="tx1"/>
                </a:solidFill>
                <a:effectLst/>
                <a:latin typeface="Calibri" panose="020F0502020204030204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400" b="1" i="0" u="none" strike="noStrike" baseline="0" dirty="0" err="1">
                <a:solidFill>
                  <a:schemeClr val="tx1"/>
                </a:solidFill>
                <a:effectLst/>
                <a:latin typeface="Calibri" panose="020F0502020204030204"/>
                <a:ea typeface="Calibri" panose="020F0502020204030204" pitchFamily="34" charset="0"/>
                <a:cs typeface="Calibri" panose="020F0502020204030204" pitchFamily="34" charset="0"/>
              </a:rPr>
              <a:t>adipiscing</a:t>
            </a:r>
            <a:r>
              <a:rPr lang="pt-BR" sz="1400" b="1" i="0" u="none" strike="noStrike" baseline="0" dirty="0">
                <a:solidFill>
                  <a:schemeClr val="tx1"/>
                </a:solidFill>
                <a:effectLst/>
                <a:latin typeface="Calibri" panose="020F0502020204030204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400" b="1" i="0" u="none" strike="noStrike" baseline="0" dirty="0" err="1">
                <a:solidFill>
                  <a:schemeClr val="tx1"/>
                </a:solidFill>
                <a:effectLst/>
                <a:latin typeface="Calibri" panose="020F0502020204030204"/>
                <a:ea typeface="Calibri" panose="020F0502020204030204" pitchFamily="34" charset="0"/>
                <a:cs typeface="Calibri" panose="020F0502020204030204" pitchFamily="34" charset="0"/>
              </a:rPr>
              <a:t>elit</a:t>
            </a:r>
            <a:r>
              <a:rPr lang="pt-BR" sz="1400" b="1" i="0" u="none" strike="noStrike" baseline="0" dirty="0">
                <a:solidFill>
                  <a:schemeClr val="tx1"/>
                </a:solidFill>
                <a:effectLst/>
                <a:latin typeface="Calibri" panose="020F0502020204030204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pt-BR" sz="1400" b="1" i="0" u="none" strike="noStrike" baseline="0" dirty="0">
              <a:solidFill>
                <a:schemeClr val="tx1"/>
              </a:solidFill>
              <a:latin typeface="Calibri" panose="020F0502020204030204"/>
            </a:endParaRPr>
          </a:p>
        </cx:rich>
      </cx:tx>
    </cx:title>
    <cx:plotArea>
      <cx:plotAreaRegion>
        <cx:series layoutId="boxWhisker" uniqueId="{46E9FB65-B699-48B1-8B87-737B29B6EF6B}">
          <cx:tx>
            <cx:txData>
              <cx:f>Planilha1!$B$1</cx:f>
              <cx:v>Série1</cx:v>
            </cx:txData>
          </cx:tx>
          <cx:dataId val="0"/>
          <cx:layoutPr>
            <cx:visibility meanLine="0" meanMarker="1" nonoutliers="0" outliers="1"/>
            <cx:statistics quartileMethod="exclusive"/>
          </cx:layoutPr>
        </cx:series>
        <cx:series layoutId="boxWhisker" uniqueId="{B664E3EE-175F-4FCA-B5D4-B8782ED01FDD}">
          <cx:tx>
            <cx:txData>
              <cx:f>Planilha1!$C$1</cx:f>
              <cx:v>Série2</cx:v>
            </cx:txData>
          </cx:tx>
          <cx:dataId val="1"/>
          <cx:layoutPr>
            <cx:visibility meanLine="0" meanMarker="1" nonoutliers="0" outliers="1"/>
            <cx:statistics quartileMethod="exclusive"/>
          </cx:layoutPr>
        </cx:series>
        <cx:series layoutId="boxWhisker" uniqueId="{E71F3856-790F-4755-8FF6-6146A447FBA0}">
          <cx:tx>
            <cx:txData>
              <cx:f>Planilha1!$D$1</cx:f>
              <cx:v>Série3</cx:v>
            </cx:txData>
          </cx:tx>
          <cx:dataId val="2"/>
          <cx:layoutPr>
            <cx:visibility meanLine="0" meanMarker="1" nonoutliers="0" outliers="1"/>
            <cx:statistics quartileMethod="exclusive"/>
          </cx:layoutPr>
        </cx:series>
      </cx:plotAreaRegion>
      <cx:axis id="0">
        <cx:catScaling gapWidth="1"/>
        <cx:tickLabels/>
        <cx:txPr>
          <a:bodyPr vertOverflow="overflow" horzOverflow="overflow" wrap="square" lIns="0" tIns="0" rIns="0" bIns="0"/>
          <a:lstStyle/>
          <a:p>
            <a:pPr algn="ctr" rtl="0">
              <a:defRPr sz="800" b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pPr>
            <a:endParaRPr lang="pt-BR" sz="800">
              <a:solidFill>
                <a:schemeClr val="tx1"/>
              </a:solidFill>
            </a:endParaRPr>
          </a:p>
        </cx:txPr>
      </cx:axis>
      <cx:axis id="1">
        <cx:valScaling/>
        <cx:majorGridlines/>
        <cx:tickLabels/>
        <cx:txPr>
          <a:bodyPr vertOverflow="overflow" horzOverflow="overflow" wrap="square" lIns="0" tIns="0" rIns="0" bIns="0"/>
          <a:lstStyle/>
          <a:p>
            <a:pPr algn="ctr" rtl="0">
              <a:defRPr sz="800" b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pPr>
            <a:endParaRPr lang="pt-BR" sz="800">
              <a:solidFill>
                <a:schemeClr val="tx1"/>
              </a:solidFill>
            </a:endParaRPr>
          </a:p>
        </cx:txPr>
      </cx:axis>
    </cx:plotArea>
  </cx:chart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40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>
        <a:solidFill>
          <a:schemeClr val="phClr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40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>
        <a:solidFill>
          <a:schemeClr val="phClr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40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>
        <a:solidFill>
          <a:schemeClr val="phClr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/>
  </cs:valueAxis>
  <cs:wall>
    <cs:lnRef idx="0"/>
    <cs:fillRef idx="0"/>
    <cs:effectRef idx="0"/>
    <cs:fontRef idx="minor">
      <a:schemeClr val="tx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A6E79-F39E-461D-9C41-18BB6EEB4DD4}" type="datetimeFigureOut">
              <a:rPr lang="pt-BR" smtClean="0"/>
              <a:pPr/>
              <a:t>08/04/2025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DD3CD-BBA4-4980-A112-15EB8BCC68A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90854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A6E79-F39E-461D-9C41-18BB6EEB4DD4}" type="datetimeFigureOut">
              <a:rPr lang="pt-BR" smtClean="0"/>
              <a:pPr/>
              <a:t>08/04/2025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DD3CD-BBA4-4980-A112-15EB8BCC68A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559074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A6E79-F39E-461D-9C41-18BB6EEB4DD4}" type="datetimeFigureOut">
              <a:rPr lang="pt-BR" smtClean="0"/>
              <a:pPr/>
              <a:t>08/04/2025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DD3CD-BBA4-4980-A112-15EB8BCC68A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487430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A6E79-F39E-461D-9C41-18BB6EEB4DD4}" type="datetimeFigureOut">
              <a:rPr lang="pt-BR" smtClean="0"/>
              <a:pPr/>
              <a:t>08/04/2025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DD3CD-BBA4-4980-A112-15EB8BCC68A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066177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A6E79-F39E-461D-9C41-18BB6EEB4DD4}" type="datetimeFigureOut">
              <a:rPr lang="pt-BR" smtClean="0"/>
              <a:pPr/>
              <a:t>08/04/2025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DD3CD-BBA4-4980-A112-15EB8BCC68A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096184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A6E79-F39E-461D-9C41-18BB6EEB4DD4}" type="datetimeFigureOut">
              <a:rPr lang="pt-BR" smtClean="0"/>
              <a:pPr/>
              <a:t>08/04/2025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DD3CD-BBA4-4980-A112-15EB8BCC68A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581512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A6E79-F39E-461D-9C41-18BB6EEB4DD4}" type="datetimeFigureOut">
              <a:rPr lang="pt-BR" smtClean="0"/>
              <a:pPr/>
              <a:t>08/04/2025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DD3CD-BBA4-4980-A112-15EB8BCC68A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631506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A6E79-F39E-461D-9C41-18BB6EEB4DD4}" type="datetimeFigureOut">
              <a:rPr lang="pt-BR" smtClean="0"/>
              <a:pPr/>
              <a:t>08/04/2025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DD3CD-BBA4-4980-A112-15EB8BCC68A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546576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A6E79-F39E-461D-9C41-18BB6EEB4DD4}" type="datetimeFigureOut">
              <a:rPr lang="pt-BR" smtClean="0"/>
              <a:pPr/>
              <a:t>08/04/2025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DD3CD-BBA4-4980-A112-15EB8BCC68A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963284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A6E79-F39E-461D-9C41-18BB6EEB4DD4}" type="datetimeFigureOut">
              <a:rPr lang="pt-BR" smtClean="0"/>
              <a:pPr/>
              <a:t>08/04/2025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DD3CD-BBA4-4980-A112-15EB8BCC68A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724677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A6E79-F39E-461D-9C41-18BB6EEB4DD4}" type="datetimeFigureOut">
              <a:rPr lang="pt-BR" smtClean="0"/>
              <a:pPr/>
              <a:t>08/04/2025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DD3CD-BBA4-4980-A112-15EB8BCC68A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759150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A6E79-F39E-461D-9C41-18BB6EEB4DD4}" type="datetimeFigureOut">
              <a:rPr lang="pt-BR" smtClean="0"/>
              <a:pPr/>
              <a:t>08/04/2025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4DD3CD-BBA4-4980-A112-15EB8BCC68A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53731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13" Type="http://schemas.microsoft.com/office/2014/relationships/chartEx" Target="../charts/chartEx1.xml"/><Relationship Id="rId3" Type="http://schemas.openxmlformats.org/officeDocument/2006/relationships/image" Target="../media/image2.emf"/><Relationship Id="rId7" Type="http://schemas.openxmlformats.org/officeDocument/2006/relationships/image" Target="../media/image6.png"/><Relationship Id="rId12" Type="http://schemas.microsoft.com/office/2007/relationships/hdphoto" Target="../media/hdphoto3.wdp"/><Relationship Id="rId17" Type="http://schemas.microsoft.com/office/2014/relationships/chartEx" Target="../charts/chartEx3.xml"/><Relationship Id="rId2" Type="http://schemas.openxmlformats.org/officeDocument/2006/relationships/image" Target="../media/image1.png"/><Relationship Id="rId16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11" Type="http://schemas.openxmlformats.org/officeDocument/2006/relationships/image" Target="../media/image8.png"/><Relationship Id="rId5" Type="http://schemas.openxmlformats.org/officeDocument/2006/relationships/image" Target="../media/image4.emf"/><Relationship Id="rId15" Type="http://schemas.microsoft.com/office/2014/relationships/chartEx" Target="../charts/chartEx2.xml"/><Relationship Id="rId10" Type="http://schemas.microsoft.com/office/2007/relationships/hdphoto" Target="../media/hdphoto2.wdp"/><Relationship Id="rId4" Type="http://schemas.openxmlformats.org/officeDocument/2006/relationships/image" Target="../media/image3.emf"/><Relationship Id="rId9" Type="http://schemas.openxmlformats.org/officeDocument/2006/relationships/image" Target="../media/image7.png"/><Relationship Id="rId1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2B7BF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espdf.fepecs.edu.br/wp-content/uploads/2025/02/s-removebg-preview.png">
            <a:extLst>
              <a:ext uri="{FF2B5EF4-FFF2-40B4-BE49-F238E27FC236}">
                <a16:creationId xmlns:a16="http://schemas.microsoft.com/office/drawing/2014/main" xmlns="" id="{604B4AE7-9D18-43E3-B854-8F00CD2091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49800" y="-107508"/>
            <a:ext cx="1955800" cy="9492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tângulo 3">
            <a:extLst>
              <a:ext uri="{FF2B5EF4-FFF2-40B4-BE49-F238E27FC236}">
                <a16:creationId xmlns:a16="http://schemas.microsoft.com/office/drawing/2014/main" xmlns="" id="{919C9893-1687-46E8-9239-AEC5C14B4692}"/>
              </a:ext>
            </a:extLst>
          </p:cNvPr>
          <p:cNvSpPr/>
          <p:nvPr/>
        </p:nvSpPr>
        <p:spPr>
          <a:xfrm>
            <a:off x="0" y="0"/>
            <a:ext cx="479107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pt-BR" b="1" dirty="0">
                <a:solidFill>
                  <a:srgbClr val="043097"/>
                </a:solidFill>
                <a:latin typeface="Space Grotesk"/>
              </a:rPr>
              <a:t>IV Simpósio de Saúde Baseada em Evidências SISBE 2025 / 20º Prêmio </a:t>
            </a:r>
            <a:r>
              <a:rPr lang="pt-BR" b="1" dirty="0" err="1">
                <a:solidFill>
                  <a:srgbClr val="043097"/>
                </a:solidFill>
                <a:latin typeface="Space Grotesk"/>
              </a:rPr>
              <a:t>CEPEn</a:t>
            </a:r>
            <a:r>
              <a:rPr lang="pt-BR" b="1" dirty="0">
                <a:solidFill>
                  <a:srgbClr val="043097"/>
                </a:solidFill>
                <a:latin typeface="Space Grotesk"/>
              </a:rPr>
              <a:t> - </a:t>
            </a:r>
            <a:r>
              <a:rPr lang="pt-BR" b="1" dirty="0" err="1">
                <a:solidFill>
                  <a:srgbClr val="043097"/>
                </a:solidFill>
                <a:latin typeface="Space Grotesk"/>
              </a:rPr>
              <a:t>ABEn</a:t>
            </a:r>
            <a:r>
              <a:rPr lang="pt-BR" b="1" dirty="0">
                <a:solidFill>
                  <a:srgbClr val="043097"/>
                </a:solidFill>
                <a:latin typeface="Space Grotesk"/>
              </a:rPr>
              <a:t>/DF</a:t>
            </a:r>
            <a:endParaRPr lang="pt-BR" b="1" i="0" dirty="0">
              <a:solidFill>
                <a:srgbClr val="043097"/>
              </a:solidFill>
              <a:effectLst/>
              <a:latin typeface="Space Grotesk"/>
            </a:endParaRP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xmlns="" id="{A8984176-24B0-4696-A034-19A5CE185013}"/>
              </a:ext>
            </a:extLst>
          </p:cNvPr>
          <p:cNvSpPr/>
          <p:nvPr/>
        </p:nvSpPr>
        <p:spPr>
          <a:xfrm>
            <a:off x="0" y="908426"/>
            <a:ext cx="6858000" cy="72651"/>
          </a:xfrm>
          <a:prstGeom prst="rect">
            <a:avLst/>
          </a:prstGeom>
          <a:gradFill>
            <a:gsLst>
              <a:gs pos="0">
                <a:srgbClr val="002060"/>
              </a:gs>
              <a:gs pos="52000">
                <a:srgbClr val="82B7BF"/>
              </a:gs>
              <a:gs pos="100000">
                <a:srgbClr val="002060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xmlns="" id="{97DFCEDC-7ECE-4569-90FF-C1BE8279779B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44096" y="11681543"/>
            <a:ext cx="590704" cy="417913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xmlns="" id="{5A71B51D-F099-40FA-8FEF-5520A4BD41F8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82434" y="11594744"/>
            <a:ext cx="668636" cy="562000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xmlns="" id="{516512B2-CE0F-433E-BEF7-67D469A14DED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6611" y="11634076"/>
            <a:ext cx="1534293" cy="491486"/>
          </a:xfrm>
          <a:prstGeom prst="rect">
            <a:avLst/>
          </a:prstGeom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xmlns="" id="{869D7DC6-6286-4A23-B1D3-3F4B4FB9874A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746361" y="11634076"/>
            <a:ext cx="846280" cy="469344"/>
          </a:xfrm>
          <a:prstGeom prst="rect">
            <a:avLst/>
          </a:prstGeom>
        </p:spPr>
      </p:pic>
      <p:pic>
        <p:nvPicPr>
          <p:cNvPr id="1034" name="Picture 10" descr="Logo SUS Sistema Único de Saúde – Logos PNG">
            <a:extLst>
              <a:ext uri="{FF2B5EF4-FFF2-40B4-BE49-F238E27FC236}">
                <a16:creationId xmlns:a16="http://schemas.microsoft.com/office/drawing/2014/main" xmlns="" id="{34D44212-F09E-4BCE-9452-5AEE39555FD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BEBA8EAE-BF5A-486C-A8C5-ECC9F3942E4B}">
                <a14:imgProps xmlns:a14="http://schemas.microsoft.com/office/drawing/2010/main" xmlns="">
                  <a14:imgLayer r:embed="rId8">
                    <a14:imgEffect>
                      <a14:backgroundRemoval t="10000" b="90000" l="10000" r="90000">
                        <a14:foregroundMark x1="17656" y1="46944" x2="17656" y2="46944"/>
                        <a14:foregroundMark x1="27109" y1="47917" x2="27109" y2="47917"/>
                        <a14:foregroundMark x1="37422" y1="47222" x2="37422" y2="47222"/>
                        <a14:foregroundMark x1="57813" y1="50833" x2="57813" y2="50833"/>
                        <a14:foregroundMark x1="70391" y1="46528" x2="70391" y2="46528"/>
                        <a14:foregroundMark x1="67813" y1="24444" x2="67813" y2="24444"/>
                        <a14:foregroundMark x1="71172" y1="63611" x2="71172" y2="63611"/>
                        <a14:foregroundMark x1="65938" y1="70556" x2="65938" y2="7055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3219" t="14005" r="14400" b="10441"/>
          <a:stretch/>
        </p:blipFill>
        <p:spPr bwMode="auto">
          <a:xfrm>
            <a:off x="6017283" y="11641212"/>
            <a:ext cx="774833" cy="454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xmlns="" id="{9F58BB95-325E-4811-9565-E6380B2D804A}"/>
              </a:ext>
            </a:extLst>
          </p:cNvPr>
          <p:cNvPicPr>
            <a:picLocks noChangeAspect="1"/>
          </p:cNvPicPr>
          <p:nvPr/>
        </p:nvPicPr>
        <p:blipFill rotWithShape="1">
          <a:blip r:embed="rId9" cstate="print">
            <a:extLst>
              <a:ext uri="{BEBA8EAE-BF5A-486C-A8C5-ECC9F3942E4B}">
                <a14:imgProps xmlns:a14="http://schemas.microsoft.com/office/drawing/2010/main" xmlns="">
                  <a14:imgLayer r:embed="rId10">
                    <a14:imgEffect>
                      <a14:backgroundRemoval t="10000" b="90000" l="9805" r="90000">
                        <a14:foregroundMark x1="34453" y1="54696" x2="34453" y2="54696"/>
                        <a14:foregroundMark x1="42773" y1="52099" x2="42773" y2="52099"/>
                        <a14:foregroundMark x1="49453" y1="48177" x2="49453" y2="48177"/>
                        <a14:foregroundMark x1="60195" y1="48177" x2="60195" y2="48177"/>
                        <a14:foregroundMark x1="65000" y1="48177" x2="65000" y2="48177"/>
                        <a14:foregroundMark x1="75000" y1="49503" x2="75000" y2="49503"/>
                        <a14:foregroundMark x1="89805" y1="47901" x2="89805" y2="47901"/>
                        <a14:foregroundMark x1="9805" y1="51326" x2="9805" y2="51326"/>
                      </a14:backgroundRemoval>
                    </a14:imgEffect>
                  </a14:imgLayer>
                </a14:imgProps>
              </a:ext>
            </a:extLst>
          </a:blip>
          <a:srcRect l="6495" t="31695" r="7053" b="29831"/>
          <a:stretch/>
        </p:blipFill>
        <p:spPr>
          <a:xfrm>
            <a:off x="3247712" y="11650343"/>
            <a:ext cx="1313122" cy="413172"/>
          </a:xfrm>
          <a:prstGeom prst="rect">
            <a:avLst/>
          </a:prstGeom>
        </p:spPr>
      </p:pic>
      <p:pic>
        <p:nvPicPr>
          <p:cNvPr id="1038" name="Picture 14" descr="Profile for Associação Brasileira de Enfermagem Seção Distrito Federal">
            <a:extLst>
              <a:ext uri="{FF2B5EF4-FFF2-40B4-BE49-F238E27FC236}">
                <a16:creationId xmlns:a16="http://schemas.microsoft.com/office/drawing/2014/main" xmlns="" id="{846E8D60-9388-4BAA-9C2B-40F1CC26F6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BEBA8EAE-BF5A-486C-A8C5-ECC9F3942E4B}">
                <a14:imgProps xmlns:a14="http://schemas.microsoft.com/office/drawing/2010/main" xmlns="">
                  <a14:imgLayer r:embed="rId12">
                    <a14:imgEffect>
                      <a14:backgroundRemoval t="9562" b="92032" l="6468" r="91045">
                        <a14:foregroundMark x1="6468" y1="28685" x2="6468" y2="28685"/>
                        <a14:foregroundMark x1="91542" y1="19522" x2="91542" y2="19522"/>
                        <a14:foregroundMark x1="19900" y1="86853" x2="44279" y2="92430"/>
                        <a14:foregroundMark x1="44279" y1="92430" x2="69652" y2="92032"/>
                        <a14:foregroundMark x1="69652" y1="92032" x2="26866" y2="87251"/>
                        <a14:foregroundMark x1="77114" y1="31076" x2="77114" y2="37052"/>
                        <a14:foregroundMark x1="44776" y1="19124" x2="70647" y2="25896"/>
                        <a14:foregroundMark x1="70647" y1="25896" x2="74129" y2="76892"/>
                        <a14:foregroundMark x1="74129" y1="76892" x2="65672" y2="70120"/>
                        <a14:foregroundMark x1="77114" y1="29880" x2="75622" y2="30677"/>
                        <a14:foregroundMark x1="78607" y1="30677" x2="78607" y2="30677"/>
                        <a14:foregroundMark x1="43284" y1="21514" x2="43284" y2="21514"/>
                        <a14:foregroundMark x1="90050" y1="29482" x2="90050" y2="29482"/>
                        <a14:foregroundMark x1="91045" y1="27888" x2="91045" y2="2788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44419" y="11525913"/>
            <a:ext cx="533400" cy="666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Retângulo 19">
            <a:extLst>
              <a:ext uri="{FF2B5EF4-FFF2-40B4-BE49-F238E27FC236}">
                <a16:creationId xmlns:a16="http://schemas.microsoft.com/office/drawing/2014/main" xmlns="" id="{7F47BD82-93FD-4337-936D-2BD7524C7D67}"/>
              </a:ext>
            </a:extLst>
          </p:cNvPr>
          <p:cNvSpPr/>
          <p:nvPr/>
        </p:nvSpPr>
        <p:spPr>
          <a:xfrm flipV="1">
            <a:off x="-6850" y="11500844"/>
            <a:ext cx="6864849" cy="45719"/>
          </a:xfrm>
          <a:prstGeom prst="rect">
            <a:avLst/>
          </a:prstGeom>
          <a:gradFill>
            <a:gsLst>
              <a:gs pos="0">
                <a:srgbClr val="002060"/>
              </a:gs>
              <a:gs pos="52000">
                <a:srgbClr val="82B7BF"/>
              </a:gs>
              <a:gs pos="100000">
                <a:srgbClr val="002060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xmlns="" id="{D888C35A-AD17-4126-AF01-AA54431527C2}"/>
              </a:ext>
            </a:extLst>
          </p:cNvPr>
          <p:cNvSpPr txBox="1"/>
          <p:nvPr/>
        </p:nvSpPr>
        <p:spPr>
          <a:xfrm>
            <a:off x="152400" y="1754042"/>
            <a:ext cx="3268020" cy="7509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■ INTRODUÇÃO</a:t>
            </a:r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ipsum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Aenean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sapien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eu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dui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pretium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ultrices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Suspendisse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dictum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leo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, est et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pulvinar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dictum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ex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sapien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eleifend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erat,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tempus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dui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eros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ac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rutrum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ornare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massa.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Integer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quam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nisi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accumsan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nunc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aliquet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luctus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viverra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Nullam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et justo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ultricies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porta.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Nullam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sagittis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eu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lacinia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spcBef>
                <a:spcPts val="1200"/>
              </a:spcBef>
            </a:pP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■ OBJETIVO</a:t>
            </a:r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ipsum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Aenean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sapien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eu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dui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pretium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ultrices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Suspendisse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dictum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leo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spcBef>
                <a:spcPts val="1200"/>
              </a:spcBef>
            </a:pP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■ MÉTODO</a:t>
            </a:r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ipsum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Aenean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sapien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eu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dui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pretium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ultrices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Suspendisse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dictum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leo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, est et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pulvinar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dictum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ex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sapien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eleifend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erat,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tempus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dui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eros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ac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rutrum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ornare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massa.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Integer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quam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nisi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accumsan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nunc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aliquet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luctus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viverra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Nullam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et justo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ultricies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porta.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Nullam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sagittis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eu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lacinia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ipsum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Aenean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sapien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eu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dui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pretium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ultrices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Suspendisse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dictum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leo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, est et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pulvinar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dictum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ex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sapien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eleifend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erat,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tempus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dui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eros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1200"/>
              </a:spcBef>
            </a:pP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■ RESULTADOS</a:t>
            </a:r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xmlns="" id="{35205F0D-D4A8-4EB0-803D-910607148C11}"/>
              </a:ext>
            </a:extLst>
          </p:cNvPr>
          <p:cNvSpPr txBox="1"/>
          <p:nvPr/>
        </p:nvSpPr>
        <p:spPr>
          <a:xfrm>
            <a:off x="152400" y="956187"/>
            <a:ext cx="655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cap="all" dirty="0">
                <a:latin typeface="Arial" panose="020B0604020202020204" pitchFamily="34" charset="0"/>
                <a:cs typeface="Arial" panose="020B0604020202020204" pitchFamily="34" charset="0"/>
              </a:rPr>
              <a:t>Título do trabalho</a:t>
            </a:r>
          </a:p>
        </p:txBody>
      </p:sp>
      <p:sp>
        <p:nvSpPr>
          <p:cNvPr id="24" name="CaixaDeTexto 23">
            <a:extLst>
              <a:ext uri="{FF2B5EF4-FFF2-40B4-BE49-F238E27FC236}">
                <a16:creationId xmlns:a16="http://schemas.microsoft.com/office/drawing/2014/main" xmlns="" id="{4E9ED857-BC14-4E23-990A-C526870524E8}"/>
              </a:ext>
            </a:extLst>
          </p:cNvPr>
          <p:cNvSpPr txBox="1"/>
          <p:nvPr/>
        </p:nvSpPr>
        <p:spPr>
          <a:xfrm>
            <a:off x="152400" y="1277894"/>
            <a:ext cx="6553200" cy="504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Autor1</a:t>
            </a:r>
            <a:r>
              <a:rPr lang="pt-BR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i="1" baseline="3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pt-BR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; Autor2</a:t>
            </a:r>
            <a:r>
              <a:rPr lang="pt-BR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i="1" baseline="30000" dirty="0">
                <a:latin typeface="Arial" panose="020B0604020202020204" pitchFamily="34" charset="0"/>
                <a:cs typeface="Arial" panose="020B0604020202020204" pitchFamily="34" charset="0"/>
              </a:rPr>
              <a:t>1,2</a:t>
            </a:r>
          </a:p>
          <a:p>
            <a:pPr algn="ctr"/>
            <a:endParaRPr lang="pt-BR" sz="1200" i="1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50000"/>
              </a:lnSpc>
            </a:pPr>
            <a:r>
              <a:rPr lang="pt-BR" sz="1200" i="1" baseline="3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pt-BR" sz="1200" i="1" dirty="0">
                <a:latin typeface="Arial" panose="020B0604020202020204" pitchFamily="34" charset="0"/>
                <a:cs typeface="Arial" panose="020B0604020202020204" pitchFamily="34" charset="0"/>
              </a:rPr>
              <a:t>Instituição1; </a:t>
            </a:r>
            <a:r>
              <a:rPr lang="pt-BR" sz="1200" i="1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pt-BR" sz="1200" i="1" dirty="0">
                <a:latin typeface="Arial" panose="020B0604020202020204" pitchFamily="34" charset="0"/>
                <a:cs typeface="Arial" panose="020B0604020202020204" pitchFamily="34" charset="0"/>
              </a:rPr>
              <a:t>Instituição2; </a:t>
            </a: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xmlns="" id="{23D60348-36FE-4C1A-AB0A-6FF349F87FBA}"/>
              </a:ext>
            </a:extLst>
          </p:cNvPr>
          <p:cNvSpPr txBox="1"/>
          <p:nvPr/>
        </p:nvSpPr>
        <p:spPr>
          <a:xfrm>
            <a:off x="3465513" y="9715740"/>
            <a:ext cx="326802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■ REFERÊNCIAS</a:t>
            </a:r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 algn="just">
              <a:buFont typeface="+mj-lt"/>
              <a:buAutoNum type="arabicPeriod"/>
            </a:pP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ipsum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28600" indent="-228600" algn="just">
              <a:buFont typeface="+mj-lt"/>
              <a:buAutoNum type="arabicPeriod"/>
            </a:pP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ipsum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28600" indent="-228600" algn="just">
              <a:buFont typeface="+mj-lt"/>
              <a:buAutoNum type="arabicPeriod"/>
            </a:pP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ipsum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28600" indent="-228600" algn="just">
              <a:buFont typeface="+mj-lt"/>
              <a:buAutoNum type="arabicPeriod"/>
            </a:pP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ipsum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mc:AlternateContent xmlns:mc="http://schemas.openxmlformats.org/markup-compatibility/2006">
        <mc:Choice xmlns:cx1="http://schemas.microsoft.com/office/drawing/2015/9/8/chartex" xmlns="" Requires="cx1">
          <p:graphicFrame>
            <p:nvGraphicFramePr>
              <p:cNvPr id="9" name="Gráfico 8">
                <a:extLst>
                  <a:ext uri="{FF2B5EF4-FFF2-40B4-BE49-F238E27FC236}">
                    <a16:creationId xmlns:a16="http://schemas.microsoft.com/office/drawing/2014/main" id="{701D55F0-CE90-491F-B8DA-14CA984A1F06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2290764291"/>
                  </p:ext>
                </p:extLst>
              </p:nvPr>
            </p:nvGraphicFramePr>
            <p:xfrm>
              <a:off x="152400" y="9142093"/>
              <a:ext cx="3268020" cy="1983851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13"/>
              </a:graphicData>
            </a:graphic>
          </p:graphicFrame>
        </mc:Choice>
        <mc:Fallback>
          <p:pic>
            <p:nvPicPr>
              <p:cNvPr id="9" name="Gráfico 8">
                <a:extLst>
                  <a:ext uri="{FF2B5EF4-FFF2-40B4-BE49-F238E27FC236}">
                    <a16:creationId xmlns:a16="http://schemas.microsoft.com/office/drawing/2014/main" xmlns="" xmlns:cx1="http://schemas.microsoft.com/office/drawing/2015/9/8/chartex" id="{701D55F0-CE90-491F-B8DA-14CA984A1F06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4" cstate="print"/>
              <a:stretch>
                <a:fillRect/>
              </a:stretch>
            </p:blipFill>
            <p:spPr>
              <a:xfrm>
                <a:off x="152400" y="9142093"/>
                <a:ext cx="3268020" cy="198385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cx1="http://schemas.microsoft.com/office/drawing/2015/9/8/chartex" xmlns="" Requires="cx1">
          <p:graphicFrame>
            <p:nvGraphicFramePr>
              <p:cNvPr id="25" name="Gráfico 24">
                <a:extLst>
                  <a:ext uri="{FF2B5EF4-FFF2-40B4-BE49-F238E27FC236}">
                    <a16:creationId xmlns:a16="http://schemas.microsoft.com/office/drawing/2014/main" id="{38BA71B1-4ACC-40D3-9F80-5F6A5609A1FA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3049335690"/>
                  </p:ext>
                </p:extLst>
              </p:nvPr>
            </p:nvGraphicFramePr>
            <p:xfrm>
              <a:off x="3484264" y="7480094"/>
              <a:ext cx="3268020" cy="1983851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15"/>
              </a:graphicData>
            </a:graphic>
          </p:graphicFrame>
        </mc:Choice>
        <mc:Fallback>
          <p:pic>
            <p:nvPicPr>
              <p:cNvPr id="25" name="Gráfico 24">
                <a:extLst>
                  <a:ext uri="{FF2B5EF4-FFF2-40B4-BE49-F238E27FC236}">
                    <a16:creationId xmlns:a16="http://schemas.microsoft.com/office/drawing/2014/main" xmlns="" xmlns:cx1="http://schemas.microsoft.com/office/drawing/2015/9/8/chartex" id="{38BA71B1-4ACC-40D3-9F80-5F6A5609A1FA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6" cstate="print"/>
              <a:stretch>
                <a:fillRect/>
              </a:stretch>
            </p:blipFill>
            <p:spPr>
              <a:xfrm>
                <a:off x="3484264" y="7480094"/>
                <a:ext cx="3268020" cy="198385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cx1="http://schemas.microsoft.com/office/drawing/2015/9/8/chartex" xmlns="" Requires="cx1">
          <p:graphicFrame>
            <p:nvGraphicFramePr>
              <p:cNvPr id="27" name="Gráfico 26">
                <a:extLst>
                  <a:ext uri="{FF2B5EF4-FFF2-40B4-BE49-F238E27FC236}">
                    <a16:creationId xmlns:a16="http://schemas.microsoft.com/office/drawing/2014/main" id="{9FEC8596-9B08-49C8-B0AE-387E7C415A30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1245234138"/>
                  </p:ext>
                </p:extLst>
              </p:nvPr>
            </p:nvGraphicFramePr>
            <p:xfrm>
              <a:off x="3465513" y="1835375"/>
              <a:ext cx="3268020" cy="1983851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17"/>
              </a:graphicData>
            </a:graphic>
          </p:graphicFrame>
        </mc:Choice>
        <mc:Fallback>
          <p:pic>
            <p:nvPicPr>
              <p:cNvPr id="27" name="Gráfico 26">
                <a:extLst>
                  <a:ext uri="{FF2B5EF4-FFF2-40B4-BE49-F238E27FC236}">
                    <a16:creationId xmlns:a16="http://schemas.microsoft.com/office/drawing/2014/main" xmlns="" xmlns:cx1="http://schemas.microsoft.com/office/drawing/2015/9/8/chartex" id="{9FEC8596-9B08-49C8-B0AE-387E7C415A3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6" cstate="print"/>
              <a:stretch>
                <a:fillRect/>
              </a:stretch>
            </p:blipFill>
            <p:spPr>
              <a:xfrm>
                <a:off x="3465513" y="1835375"/>
                <a:ext cx="3268020" cy="1983851"/>
              </a:xfrm>
              <a:prstGeom prst="rect">
                <a:avLst/>
              </a:prstGeom>
            </p:spPr>
          </p:pic>
        </mc:Fallback>
      </mc:AlternateContent>
      <p:sp>
        <p:nvSpPr>
          <p:cNvPr id="13" name="Retângulo 12">
            <a:extLst>
              <a:ext uri="{FF2B5EF4-FFF2-40B4-BE49-F238E27FC236}">
                <a16:creationId xmlns:a16="http://schemas.microsoft.com/office/drawing/2014/main" xmlns="" id="{10E199A3-2E3D-4DCE-9F40-FDE4278B0BD1}"/>
              </a:ext>
            </a:extLst>
          </p:cNvPr>
          <p:cNvSpPr/>
          <p:nvPr/>
        </p:nvSpPr>
        <p:spPr>
          <a:xfrm>
            <a:off x="3445202" y="3827176"/>
            <a:ext cx="326039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>
                <a:solidFill>
                  <a:schemeClr val="tx1"/>
                </a:solidFill>
              </a:defRPr>
            </a:pPr>
            <a:r>
              <a:rPr lang="pt-BR" sz="1400" b="1" dirty="0" err="1">
                <a:ea typeface="Calibri" panose="020F0502020204030204" pitchFamily="34" charset="0"/>
                <a:cs typeface="Calibri" panose="020F0502020204030204" pitchFamily="34" charset="0"/>
              </a:rPr>
              <a:t>Lorem</a:t>
            </a:r>
            <a:r>
              <a:rPr lang="pt-BR" sz="1400" b="1" dirty="0">
                <a:ea typeface="Calibri" panose="020F0502020204030204" pitchFamily="34" charset="0"/>
                <a:cs typeface="Calibri" panose="020F0502020204030204" pitchFamily="34" charset="0"/>
              </a:rPr>
              <a:t> ipsum </a:t>
            </a:r>
            <a:r>
              <a:rPr lang="pt-BR" sz="1400" b="1" dirty="0" err="1">
                <a:ea typeface="Calibri" panose="020F0502020204030204" pitchFamily="34" charset="0"/>
                <a:cs typeface="Calibri" panose="020F0502020204030204" pitchFamily="34" charset="0"/>
              </a:rPr>
              <a:t>dolor</a:t>
            </a:r>
            <a:r>
              <a:rPr lang="pt-BR" sz="1400" b="1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400" b="1" dirty="0" err="1">
                <a:ea typeface="Calibri" panose="020F0502020204030204" pitchFamily="34" charset="0"/>
                <a:cs typeface="Calibri" panose="020F0502020204030204" pitchFamily="34" charset="0"/>
              </a:rPr>
              <a:t>sit</a:t>
            </a:r>
            <a:r>
              <a:rPr lang="pt-BR" sz="1400" b="1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400" b="1" dirty="0" err="1">
                <a:ea typeface="Calibri" panose="020F0502020204030204" pitchFamily="34" charset="0"/>
                <a:cs typeface="Calibri" panose="020F0502020204030204" pitchFamily="34" charset="0"/>
              </a:rPr>
              <a:t>amet</a:t>
            </a:r>
            <a:r>
              <a:rPr lang="pt-BR" sz="1400" b="1" dirty="0"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t-BR" sz="1400" b="1" dirty="0" err="1">
                <a:ea typeface="Calibri" panose="020F0502020204030204" pitchFamily="34" charset="0"/>
                <a:cs typeface="Calibri" panose="020F0502020204030204" pitchFamily="34" charset="0"/>
              </a:rPr>
              <a:t>consectetur</a:t>
            </a:r>
            <a:r>
              <a:rPr lang="pt-BR" sz="1400" b="1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400" b="1" dirty="0" err="1">
                <a:ea typeface="Calibri" panose="020F0502020204030204" pitchFamily="34" charset="0"/>
                <a:cs typeface="Calibri" panose="020F0502020204030204" pitchFamily="34" charset="0"/>
              </a:rPr>
              <a:t>adipiscing</a:t>
            </a:r>
            <a:r>
              <a:rPr lang="pt-BR" sz="1400" b="1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400" b="1" dirty="0" err="1">
                <a:ea typeface="Calibri" panose="020F0502020204030204" pitchFamily="34" charset="0"/>
                <a:cs typeface="Calibri" panose="020F0502020204030204" pitchFamily="34" charset="0"/>
              </a:rPr>
              <a:t>elit</a:t>
            </a:r>
            <a:r>
              <a:rPr lang="pt-BR" sz="1400" b="1" dirty="0"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pt-BR" sz="1400" b="1" dirty="0"/>
          </a:p>
        </p:txBody>
      </p:sp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xmlns="" id="{A5C707E4-4A7F-41A0-BC12-0808B63EA1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77694543"/>
              </p:ext>
            </p:extLst>
          </p:nvPr>
        </p:nvGraphicFramePr>
        <p:xfrm>
          <a:off x="3465513" y="4416545"/>
          <a:ext cx="3240088" cy="2852928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810022">
                  <a:extLst>
                    <a:ext uri="{9D8B030D-6E8A-4147-A177-3AD203B41FA5}">
                      <a16:colId xmlns:a16="http://schemas.microsoft.com/office/drawing/2014/main" xmlns="" val="1111782275"/>
                    </a:ext>
                  </a:extLst>
                </a:gridCol>
                <a:gridCol w="810022">
                  <a:extLst>
                    <a:ext uri="{9D8B030D-6E8A-4147-A177-3AD203B41FA5}">
                      <a16:colId xmlns:a16="http://schemas.microsoft.com/office/drawing/2014/main" xmlns="" val="1337383335"/>
                    </a:ext>
                  </a:extLst>
                </a:gridCol>
                <a:gridCol w="810022">
                  <a:extLst>
                    <a:ext uri="{9D8B030D-6E8A-4147-A177-3AD203B41FA5}">
                      <a16:colId xmlns:a16="http://schemas.microsoft.com/office/drawing/2014/main" xmlns="" val="2677417855"/>
                    </a:ext>
                  </a:extLst>
                </a:gridCol>
                <a:gridCol w="810022">
                  <a:extLst>
                    <a:ext uri="{9D8B030D-6E8A-4147-A177-3AD203B41FA5}">
                      <a16:colId xmlns:a16="http://schemas.microsoft.com/office/drawing/2014/main" xmlns="" val="2753587326"/>
                    </a:ext>
                  </a:extLst>
                </a:gridCol>
              </a:tblGrid>
              <a:tr h="129189"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pt-BR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Lorem</a:t>
                      </a:r>
                      <a:endParaRPr lang="pt-BR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pt-BR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ipsum</a:t>
                      </a:r>
                      <a:endParaRPr lang="pt-BR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pt-BR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dolor</a:t>
                      </a:r>
                      <a:endParaRPr lang="pt-BR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pt-BR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amet</a:t>
                      </a:r>
                      <a:endParaRPr lang="pt-BR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077519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r>
                        <a:rPr lang="pt-BR" sz="105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ipsum</a:t>
                      </a:r>
                      <a:endParaRPr lang="pt-BR" sz="1050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pt-BR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ipsum</a:t>
                      </a:r>
                      <a:endParaRPr lang="pt-BR" sz="105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pt-BR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ipsum</a:t>
                      </a:r>
                      <a:endParaRPr lang="pt-BR" sz="105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pt-BR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ipsum</a:t>
                      </a:r>
                      <a:endParaRPr lang="pt-BR" sz="105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4840734"/>
                  </a:ext>
                </a:extLst>
              </a:tr>
              <a:tr h="129189"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r>
                        <a:rPr lang="pt-BR" sz="105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dolor</a:t>
                      </a:r>
                      <a:endParaRPr lang="pt-BR" sz="1050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pt-BR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dolor</a:t>
                      </a:r>
                      <a:endParaRPr lang="pt-BR" sz="105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pt-BR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dolor</a:t>
                      </a:r>
                      <a:endParaRPr lang="pt-BR" sz="105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pt-BR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dolor</a:t>
                      </a:r>
                      <a:endParaRPr lang="pt-BR" sz="105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980299797"/>
                  </a:ext>
                </a:extLst>
              </a:tr>
              <a:tr h="129189"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r>
                        <a:rPr lang="pt-BR" sz="105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amet</a:t>
                      </a:r>
                      <a:endParaRPr lang="pt-BR" sz="1050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pt-BR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amet</a:t>
                      </a:r>
                      <a:endParaRPr lang="pt-BR" sz="105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pt-BR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amet</a:t>
                      </a:r>
                      <a:endParaRPr lang="pt-BR" sz="105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pt-BR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amet</a:t>
                      </a:r>
                      <a:endParaRPr lang="pt-BR" sz="105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309021707"/>
                  </a:ext>
                </a:extLst>
              </a:tr>
              <a:tr h="129189"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r>
                        <a:rPr lang="pt-BR" sz="105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ipsum</a:t>
                      </a:r>
                      <a:endParaRPr lang="pt-BR" sz="1050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pt-BR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ipsum</a:t>
                      </a:r>
                      <a:endParaRPr lang="pt-BR" sz="105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pt-BR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ipsum</a:t>
                      </a:r>
                      <a:endParaRPr lang="pt-BR" sz="105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pt-BR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ipsum</a:t>
                      </a:r>
                      <a:endParaRPr lang="pt-BR" sz="105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086655495"/>
                  </a:ext>
                </a:extLst>
              </a:tr>
              <a:tr h="129189"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r>
                        <a:rPr lang="pt-BR" sz="105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dolor</a:t>
                      </a:r>
                      <a:endParaRPr lang="pt-BR" sz="1050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pt-BR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dolor</a:t>
                      </a:r>
                      <a:endParaRPr lang="pt-BR" sz="105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pt-BR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dolor</a:t>
                      </a:r>
                      <a:endParaRPr lang="pt-BR" sz="105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pt-BR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dolor</a:t>
                      </a:r>
                      <a:endParaRPr lang="pt-BR" sz="105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275048870"/>
                  </a:ext>
                </a:extLst>
              </a:tr>
              <a:tr h="129189"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r>
                        <a:rPr lang="pt-BR" sz="105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amet</a:t>
                      </a:r>
                      <a:endParaRPr lang="pt-BR" sz="1050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pt-BR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amet</a:t>
                      </a:r>
                      <a:endParaRPr lang="pt-BR" sz="105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pt-BR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amet</a:t>
                      </a:r>
                      <a:endParaRPr lang="pt-BR" sz="105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pt-BR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amet</a:t>
                      </a:r>
                      <a:endParaRPr lang="pt-BR" sz="105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24870730"/>
                  </a:ext>
                </a:extLst>
              </a:tr>
              <a:tr h="129189"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r>
                        <a:rPr lang="pt-BR" sz="105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ipsum</a:t>
                      </a:r>
                      <a:endParaRPr lang="pt-BR" sz="1050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pt-BR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ipsum</a:t>
                      </a:r>
                      <a:endParaRPr lang="pt-BR" sz="105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pt-BR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ipsum</a:t>
                      </a:r>
                      <a:endParaRPr lang="pt-BR" sz="105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pt-BR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ipsum</a:t>
                      </a:r>
                      <a:endParaRPr lang="pt-BR" sz="105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2787864"/>
                  </a:ext>
                </a:extLst>
              </a:tr>
              <a:tr h="129189"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r>
                        <a:rPr lang="pt-BR" sz="105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dolor</a:t>
                      </a:r>
                      <a:endParaRPr lang="pt-BR" sz="1050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pt-BR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dolor</a:t>
                      </a:r>
                      <a:endParaRPr lang="pt-BR" sz="105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pt-BR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dolor</a:t>
                      </a:r>
                      <a:endParaRPr lang="pt-BR" sz="105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pt-BR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dolor</a:t>
                      </a:r>
                      <a:endParaRPr lang="pt-BR" sz="105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702084255"/>
                  </a:ext>
                </a:extLst>
              </a:tr>
              <a:tr h="129189"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r>
                        <a:rPr lang="pt-BR" sz="105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amet</a:t>
                      </a:r>
                      <a:endParaRPr lang="pt-BR" sz="1050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pt-BR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amet</a:t>
                      </a:r>
                      <a:endParaRPr lang="pt-BR" sz="105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pt-BR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amet</a:t>
                      </a:r>
                      <a:endParaRPr lang="pt-BR" sz="105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pt-BR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amet</a:t>
                      </a:r>
                      <a:endParaRPr lang="pt-BR" sz="105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507882887"/>
                  </a:ext>
                </a:extLst>
              </a:tr>
              <a:tr h="129189"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r>
                        <a:rPr lang="pt-BR" sz="105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ipsum</a:t>
                      </a:r>
                      <a:endParaRPr lang="pt-BR" sz="1050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pt-BR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ipsum</a:t>
                      </a:r>
                      <a:endParaRPr lang="pt-BR" sz="105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pt-BR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ipsum</a:t>
                      </a:r>
                      <a:endParaRPr lang="pt-BR" sz="105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pt-BR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ipsum</a:t>
                      </a:r>
                      <a:endParaRPr lang="pt-BR" sz="105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014492919"/>
                  </a:ext>
                </a:extLst>
              </a:tr>
              <a:tr h="129189"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r>
                        <a:rPr lang="pt-BR" sz="105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dolor</a:t>
                      </a:r>
                      <a:endParaRPr lang="pt-BR" sz="1050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pt-BR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dolor</a:t>
                      </a:r>
                      <a:endParaRPr lang="pt-BR" sz="105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pt-BR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dolor</a:t>
                      </a:r>
                      <a:endParaRPr lang="pt-BR" sz="105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pt-BR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dolor</a:t>
                      </a:r>
                      <a:endParaRPr lang="pt-BR" sz="105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160796707"/>
                  </a:ext>
                </a:extLst>
              </a:tr>
              <a:tr h="129189"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r>
                        <a:rPr lang="pt-BR" sz="105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ipsum</a:t>
                      </a:r>
                      <a:endParaRPr lang="pt-BR" sz="1050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pt-BR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ipsum</a:t>
                      </a:r>
                      <a:endParaRPr lang="pt-BR" sz="105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pt-BR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ipsum</a:t>
                      </a:r>
                      <a:endParaRPr lang="pt-BR" sz="105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pt-BR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ipsum</a:t>
                      </a:r>
                      <a:endParaRPr lang="pt-BR" sz="105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7168892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75233500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804</TotalTime>
  <Words>383</Words>
  <Application>Microsoft Office PowerPoint</Application>
  <PresentationFormat>Personalizar</PresentationFormat>
  <Paragraphs>73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Avaliador</dc:creator>
  <cp:lastModifiedBy>09386851121</cp:lastModifiedBy>
  <cp:revision>16</cp:revision>
  <dcterms:created xsi:type="dcterms:W3CDTF">2025-03-10T12:34:53Z</dcterms:created>
  <dcterms:modified xsi:type="dcterms:W3CDTF">2025-04-08T11:20:48Z</dcterms:modified>
</cp:coreProperties>
</file>